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1" r:id="rId3"/>
    <p:sldId id="257" r:id="rId4"/>
    <p:sldId id="274" r:id="rId5"/>
    <p:sldId id="298" r:id="rId6"/>
    <p:sldId id="299" r:id="rId7"/>
    <p:sldId id="300" r:id="rId8"/>
    <p:sldId id="301" r:id="rId9"/>
    <p:sldId id="302" r:id="rId10"/>
    <p:sldId id="273" r:id="rId11"/>
    <p:sldId id="289"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1FEFE"/>
    <a:srgbClr val="94D7E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86" d="100"/>
          <a:sy n="86" d="100"/>
        </p:scale>
        <p:origin x="53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8EE6B82-37B8-40E9-9892-B6EFDB6C5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328D9543-B0E1-405C-9561-2B83CAFF40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97E8AAE-F8D5-494A-A010-2CCD473540AF}" type="datetimeFigureOut">
              <a:rPr lang="de-DE"/>
              <a:pPr>
                <a:defRPr/>
              </a:pPr>
              <a:t>27.10.2020</a:t>
            </a:fld>
            <a:endParaRPr lang="de-DE"/>
          </a:p>
        </p:txBody>
      </p:sp>
      <p:sp>
        <p:nvSpPr>
          <p:cNvPr id="4" name="Folienbildplatzhalter 3">
            <a:extLst>
              <a:ext uri="{FF2B5EF4-FFF2-40B4-BE49-F238E27FC236}">
                <a16:creationId xmlns:a16="http://schemas.microsoft.com/office/drawing/2014/main" id="{FB97911B-5B2D-42CB-AC86-9BBFEA351CD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9DAEB655-D8D0-406E-BC4A-C3B3E617438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20C61FF8-2C57-488C-AAB9-D20EAA8CF06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2B890BD-422B-480A-A3C0-2982EA707AF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6ED047B-95A6-4603-AF07-BB82AD86B13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5FEDF39-1789-49D9-B561-05F339F0A34C}"/>
              </a:ext>
            </a:extLst>
          </p:cNvPr>
          <p:cNvSpPr>
            <a:spLocks noGrp="1"/>
          </p:cNvSpPr>
          <p:nvPr>
            <p:ph type="dt" sz="half" idx="10"/>
          </p:nvPr>
        </p:nvSpPr>
        <p:spPr/>
        <p:txBody>
          <a:bodyPr/>
          <a:lstStyle>
            <a:lvl1pPr>
              <a:defRPr/>
            </a:lvl1pPr>
          </a:lstStyle>
          <a:p>
            <a:pPr>
              <a:defRPr/>
            </a:pPr>
            <a:fld id="{5F4B8BE0-AB2F-4038-AAC7-A18FEF8088E9}" type="datetime1">
              <a:rPr lang="en-US"/>
              <a:pPr>
                <a:defRPr/>
              </a:pPr>
              <a:t>10/27/2020</a:t>
            </a:fld>
            <a:endParaRPr lang="en-US"/>
          </a:p>
        </p:txBody>
      </p:sp>
      <p:sp>
        <p:nvSpPr>
          <p:cNvPr id="5" name="Footer Placeholder 4">
            <a:extLst>
              <a:ext uri="{FF2B5EF4-FFF2-40B4-BE49-F238E27FC236}">
                <a16:creationId xmlns:a16="http://schemas.microsoft.com/office/drawing/2014/main" id="{C212C5C4-FC17-41DE-86E2-C34B28C3A5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3882A-3F2F-4F03-8CA1-BFC13FFA3984}"/>
              </a:ext>
            </a:extLst>
          </p:cNvPr>
          <p:cNvSpPr>
            <a:spLocks noGrp="1"/>
          </p:cNvSpPr>
          <p:nvPr>
            <p:ph type="sldNum" sz="quarter" idx="12"/>
          </p:nvPr>
        </p:nvSpPr>
        <p:spPr/>
        <p:txBody>
          <a:bodyPr/>
          <a:lstStyle>
            <a:lvl1pPr>
              <a:defRPr/>
            </a:lvl1pPr>
          </a:lstStyle>
          <a:p>
            <a:pPr>
              <a:defRPr/>
            </a:pPr>
            <a:fld id="{3CE43270-8032-487F-93B3-6C1184719111}" type="slidenum">
              <a:rPr lang="en-US" altLang="de-DE"/>
              <a:pPr>
                <a:defRPr/>
              </a:pPr>
              <a:t>‹Nr.›</a:t>
            </a:fld>
            <a:endParaRPr lang="en-US" altLang="de-DE"/>
          </a:p>
        </p:txBody>
      </p:sp>
    </p:spTree>
    <p:extLst>
      <p:ext uri="{BB962C8B-B14F-4D97-AF65-F5344CB8AC3E}">
        <p14:creationId xmlns:p14="http://schemas.microsoft.com/office/powerpoint/2010/main" val="17547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AE4E-710B-418B-8323-833EC7BBEF4B}"/>
              </a:ext>
            </a:extLst>
          </p:cNvPr>
          <p:cNvSpPr>
            <a:spLocks noGrp="1"/>
          </p:cNvSpPr>
          <p:nvPr>
            <p:ph type="dt" sz="half" idx="10"/>
          </p:nvPr>
        </p:nvSpPr>
        <p:spPr/>
        <p:txBody>
          <a:bodyPr/>
          <a:lstStyle>
            <a:lvl1pPr>
              <a:defRPr/>
            </a:lvl1pPr>
          </a:lstStyle>
          <a:p>
            <a:pPr>
              <a:defRPr/>
            </a:pPr>
            <a:fld id="{34573EB8-8839-4A27-878E-E41F461C8670}" type="datetime1">
              <a:rPr lang="en-US"/>
              <a:pPr>
                <a:defRPr/>
              </a:pPr>
              <a:t>10/27/2020</a:t>
            </a:fld>
            <a:endParaRPr lang="en-US"/>
          </a:p>
        </p:txBody>
      </p:sp>
      <p:sp>
        <p:nvSpPr>
          <p:cNvPr id="5" name="Footer Placeholder 4">
            <a:extLst>
              <a:ext uri="{FF2B5EF4-FFF2-40B4-BE49-F238E27FC236}">
                <a16:creationId xmlns:a16="http://schemas.microsoft.com/office/drawing/2014/main" id="{0310B349-3395-4603-AFA6-E56C92A932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580762-C456-4411-8628-55A23712866E}"/>
              </a:ext>
            </a:extLst>
          </p:cNvPr>
          <p:cNvSpPr>
            <a:spLocks noGrp="1"/>
          </p:cNvSpPr>
          <p:nvPr>
            <p:ph type="sldNum" sz="quarter" idx="12"/>
          </p:nvPr>
        </p:nvSpPr>
        <p:spPr/>
        <p:txBody>
          <a:bodyPr/>
          <a:lstStyle>
            <a:lvl1pPr>
              <a:defRPr/>
            </a:lvl1pPr>
          </a:lstStyle>
          <a:p>
            <a:pPr>
              <a:defRPr/>
            </a:pPr>
            <a:fld id="{F8A8242D-EBF9-4C74-A006-8D57DF4FB7EC}" type="slidenum">
              <a:rPr lang="en-US" altLang="de-DE"/>
              <a:pPr>
                <a:defRPr/>
              </a:pPr>
              <a:t>‹Nr.›</a:t>
            </a:fld>
            <a:endParaRPr lang="en-US" altLang="de-DE"/>
          </a:p>
        </p:txBody>
      </p:sp>
    </p:spTree>
    <p:extLst>
      <p:ext uri="{BB962C8B-B14F-4D97-AF65-F5344CB8AC3E}">
        <p14:creationId xmlns:p14="http://schemas.microsoft.com/office/powerpoint/2010/main" val="332519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60FD1-400C-4598-B088-31B5E54029C7}"/>
              </a:ext>
            </a:extLst>
          </p:cNvPr>
          <p:cNvSpPr>
            <a:spLocks noGrp="1"/>
          </p:cNvSpPr>
          <p:nvPr>
            <p:ph type="dt" sz="half" idx="10"/>
          </p:nvPr>
        </p:nvSpPr>
        <p:spPr/>
        <p:txBody>
          <a:bodyPr/>
          <a:lstStyle>
            <a:lvl1pPr>
              <a:defRPr/>
            </a:lvl1pPr>
          </a:lstStyle>
          <a:p>
            <a:pPr>
              <a:defRPr/>
            </a:pPr>
            <a:fld id="{20A9E4FC-B6BE-4D04-A6F7-11A9F6516CAA}" type="datetime1">
              <a:rPr lang="en-US"/>
              <a:pPr>
                <a:defRPr/>
              </a:pPr>
              <a:t>10/27/2020</a:t>
            </a:fld>
            <a:endParaRPr lang="en-US"/>
          </a:p>
        </p:txBody>
      </p:sp>
      <p:sp>
        <p:nvSpPr>
          <p:cNvPr id="5" name="Footer Placeholder 4">
            <a:extLst>
              <a:ext uri="{FF2B5EF4-FFF2-40B4-BE49-F238E27FC236}">
                <a16:creationId xmlns:a16="http://schemas.microsoft.com/office/drawing/2014/main" id="{207D5C1A-2380-4D93-BC50-75E349BA88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6DD193-922F-46B5-B229-679188399332}"/>
              </a:ext>
            </a:extLst>
          </p:cNvPr>
          <p:cNvSpPr>
            <a:spLocks noGrp="1"/>
          </p:cNvSpPr>
          <p:nvPr>
            <p:ph type="sldNum" sz="quarter" idx="12"/>
          </p:nvPr>
        </p:nvSpPr>
        <p:spPr/>
        <p:txBody>
          <a:bodyPr/>
          <a:lstStyle>
            <a:lvl1pPr>
              <a:defRPr/>
            </a:lvl1pPr>
          </a:lstStyle>
          <a:p>
            <a:pPr>
              <a:defRPr/>
            </a:pPr>
            <a:fld id="{4A9271EB-E6AD-408D-9966-EF33D18636D8}" type="slidenum">
              <a:rPr lang="en-US" altLang="de-DE"/>
              <a:pPr>
                <a:defRPr/>
              </a:pPr>
              <a:t>‹Nr.›</a:t>
            </a:fld>
            <a:endParaRPr lang="en-US" altLang="de-DE"/>
          </a:p>
        </p:txBody>
      </p:sp>
    </p:spTree>
    <p:extLst>
      <p:ext uri="{BB962C8B-B14F-4D97-AF65-F5344CB8AC3E}">
        <p14:creationId xmlns:p14="http://schemas.microsoft.com/office/powerpoint/2010/main" val="28471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BAD1F-3F1E-4D0B-9B87-DBC48874538F}"/>
              </a:ext>
            </a:extLst>
          </p:cNvPr>
          <p:cNvSpPr>
            <a:spLocks noGrp="1"/>
          </p:cNvSpPr>
          <p:nvPr>
            <p:ph type="dt" sz="half" idx="10"/>
          </p:nvPr>
        </p:nvSpPr>
        <p:spPr/>
        <p:txBody>
          <a:bodyPr/>
          <a:lstStyle>
            <a:lvl1pPr>
              <a:defRPr/>
            </a:lvl1pPr>
          </a:lstStyle>
          <a:p>
            <a:pPr>
              <a:defRPr/>
            </a:pPr>
            <a:fld id="{605F2EEF-DAD1-4049-A918-9D905500B4B8}" type="datetime1">
              <a:rPr lang="en-US"/>
              <a:pPr>
                <a:defRPr/>
              </a:pPr>
              <a:t>10/27/2020</a:t>
            </a:fld>
            <a:endParaRPr lang="en-US"/>
          </a:p>
        </p:txBody>
      </p:sp>
      <p:sp>
        <p:nvSpPr>
          <p:cNvPr id="5" name="Footer Placeholder 4">
            <a:extLst>
              <a:ext uri="{FF2B5EF4-FFF2-40B4-BE49-F238E27FC236}">
                <a16:creationId xmlns:a16="http://schemas.microsoft.com/office/drawing/2014/main" id="{34D8C04C-8A0B-45F6-B360-F12FCB27C4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1475B7-1ACB-42EA-A495-00218EF7BEB2}"/>
              </a:ext>
            </a:extLst>
          </p:cNvPr>
          <p:cNvSpPr>
            <a:spLocks noGrp="1"/>
          </p:cNvSpPr>
          <p:nvPr>
            <p:ph type="sldNum" sz="quarter" idx="12"/>
          </p:nvPr>
        </p:nvSpPr>
        <p:spPr/>
        <p:txBody>
          <a:bodyPr/>
          <a:lstStyle>
            <a:lvl1pPr>
              <a:defRPr/>
            </a:lvl1pPr>
          </a:lstStyle>
          <a:p>
            <a:pPr>
              <a:defRPr/>
            </a:pPr>
            <a:fld id="{9052AD47-C477-46ED-BE17-C8A97F339218}" type="slidenum">
              <a:rPr lang="en-US" altLang="de-DE"/>
              <a:pPr>
                <a:defRPr/>
              </a:pPr>
              <a:t>‹Nr.›</a:t>
            </a:fld>
            <a:endParaRPr lang="en-US" altLang="de-DE"/>
          </a:p>
        </p:txBody>
      </p:sp>
    </p:spTree>
    <p:extLst>
      <p:ext uri="{BB962C8B-B14F-4D97-AF65-F5344CB8AC3E}">
        <p14:creationId xmlns:p14="http://schemas.microsoft.com/office/powerpoint/2010/main" val="266774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00BF75-F1F2-4B44-9D83-93351329F196}"/>
              </a:ext>
            </a:extLst>
          </p:cNvPr>
          <p:cNvSpPr>
            <a:spLocks noGrp="1"/>
          </p:cNvSpPr>
          <p:nvPr>
            <p:ph type="dt" sz="half" idx="10"/>
          </p:nvPr>
        </p:nvSpPr>
        <p:spPr/>
        <p:txBody>
          <a:bodyPr/>
          <a:lstStyle>
            <a:lvl1pPr>
              <a:defRPr/>
            </a:lvl1pPr>
          </a:lstStyle>
          <a:p>
            <a:pPr>
              <a:defRPr/>
            </a:pPr>
            <a:fld id="{46C1B6D9-BCAD-4CC5-A992-AD85EF665977}" type="datetime1">
              <a:rPr lang="en-US"/>
              <a:pPr>
                <a:defRPr/>
              </a:pPr>
              <a:t>10/27/2020</a:t>
            </a:fld>
            <a:endParaRPr lang="en-US"/>
          </a:p>
        </p:txBody>
      </p:sp>
      <p:sp>
        <p:nvSpPr>
          <p:cNvPr id="5" name="Footer Placeholder 4">
            <a:extLst>
              <a:ext uri="{FF2B5EF4-FFF2-40B4-BE49-F238E27FC236}">
                <a16:creationId xmlns:a16="http://schemas.microsoft.com/office/drawing/2014/main" id="{E36A7B92-3D1C-43DB-907D-B5398292B7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414120-A25E-4887-A856-6755FDF9F123}"/>
              </a:ext>
            </a:extLst>
          </p:cNvPr>
          <p:cNvSpPr>
            <a:spLocks noGrp="1"/>
          </p:cNvSpPr>
          <p:nvPr>
            <p:ph type="sldNum" sz="quarter" idx="12"/>
          </p:nvPr>
        </p:nvSpPr>
        <p:spPr/>
        <p:txBody>
          <a:bodyPr/>
          <a:lstStyle>
            <a:lvl1pPr>
              <a:defRPr/>
            </a:lvl1pPr>
          </a:lstStyle>
          <a:p>
            <a:pPr>
              <a:defRPr/>
            </a:pPr>
            <a:fld id="{2E0610B5-1F73-42B1-A85E-8ACFC6143802}" type="slidenum">
              <a:rPr lang="en-US" altLang="de-DE"/>
              <a:pPr>
                <a:defRPr/>
              </a:pPr>
              <a:t>‹Nr.›</a:t>
            </a:fld>
            <a:endParaRPr lang="en-US" altLang="de-DE"/>
          </a:p>
        </p:txBody>
      </p:sp>
    </p:spTree>
    <p:extLst>
      <p:ext uri="{BB962C8B-B14F-4D97-AF65-F5344CB8AC3E}">
        <p14:creationId xmlns:p14="http://schemas.microsoft.com/office/powerpoint/2010/main" val="37047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22CC82-BC2C-42FA-AAB7-569FDCD46E9F}"/>
              </a:ext>
            </a:extLst>
          </p:cNvPr>
          <p:cNvSpPr>
            <a:spLocks noGrp="1"/>
          </p:cNvSpPr>
          <p:nvPr>
            <p:ph type="dt" sz="half" idx="10"/>
          </p:nvPr>
        </p:nvSpPr>
        <p:spPr/>
        <p:txBody>
          <a:bodyPr/>
          <a:lstStyle>
            <a:lvl1pPr>
              <a:defRPr/>
            </a:lvl1pPr>
          </a:lstStyle>
          <a:p>
            <a:pPr>
              <a:defRPr/>
            </a:pPr>
            <a:fld id="{13470EB8-F005-4932-915D-B1934C5A13A2}" type="datetime1">
              <a:rPr lang="en-US"/>
              <a:pPr>
                <a:defRPr/>
              </a:pPr>
              <a:t>10/27/2020</a:t>
            </a:fld>
            <a:endParaRPr lang="en-US"/>
          </a:p>
        </p:txBody>
      </p:sp>
      <p:sp>
        <p:nvSpPr>
          <p:cNvPr id="6" name="Footer Placeholder 4">
            <a:extLst>
              <a:ext uri="{FF2B5EF4-FFF2-40B4-BE49-F238E27FC236}">
                <a16:creationId xmlns:a16="http://schemas.microsoft.com/office/drawing/2014/main" id="{3C22BE27-049A-4E1D-B1C6-E42E2EB07E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4A8951-4B42-451E-B588-3725B0B47B78}"/>
              </a:ext>
            </a:extLst>
          </p:cNvPr>
          <p:cNvSpPr>
            <a:spLocks noGrp="1"/>
          </p:cNvSpPr>
          <p:nvPr>
            <p:ph type="sldNum" sz="quarter" idx="12"/>
          </p:nvPr>
        </p:nvSpPr>
        <p:spPr/>
        <p:txBody>
          <a:bodyPr/>
          <a:lstStyle>
            <a:lvl1pPr>
              <a:defRPr/>
            </a:lvl1pPr>
          </a:lstStyle>
          <a:p>
            <a:pPr>
              <a:defRPr/>
            </a:pPr>
            <a:fld id="{7C8241E9-D863-42D0-9940-AA8402DBE613}" type="slidenum">
              <a:rPr lang="en-US" altLang="de-DE"/>
              <a:pPr>
                <a:defRPr/>
              </a:pPr>
              <a:t>‹Nr.›</a:t>
            </a:fld>
            <a:endParaRPr lang="en-US" altLang="de-DE"/>
          </a:p>
        </p:txBody>
      </p:sp>
    </p:spTree>
    <p:extLst>
      <p:ext uri="{BB962C8B-B14F-4D97-AF65-F5344CB8AC3E}">
        <p14:creationId xmlns:p14="http://schemas.microsoft.com/office/powerpoint/2010/main" val="413978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2C06CE0-1D05-4477-9B0F-4820F4A82415}"/>
              </a:ext>
            </a:extLst>
          </p:cNvPr>
          <p:cNvSpPr>
            <a:spLocks noGrp="1"/>
          </p:cNvSpPr>
          <p:nvPr>
            <p:ph type="dt" sz="half" idx="10"/>
          </p:nvPr>
        </p:nvSpPr>
        <p:spPr/>
        <p:txBody>
          <a:bodyPr/>
          <a:lstStyle>
            <a:lvl1pPr>
              <a:defRPr/>
            </a:lvl1pPr>
          </a:lstStyle>
          <a:p>
            <a:pPr>
              <a:defRPr/>
            </a:pPr>
            <a:fld id="{4622BDBF-13D6-4A6E-A8DC-7AAD42904379}" type="datetime1">
              <a:rPr lang="en-US"/>
              <a:pPr>
                <a:defRPr/>
              </a:pPr>
              <a:t>10/27/2020</a:t>
            </a:fld>
            <a:endParaRPr lang="en-US"/>
          </a:p>
        </p:txBody>
      </p:sp>
      <p:sp>
        <p:nvSpPr>
          <p:cNvPr id="8" name="Footer Placeholder 4">
            <a:extLst>
              <a:ext uri="{FF2B5EF4-FFF2-40B4-BE49-F238E27FC236}">
                <a16:creationId xmlns:a16="http://schemas.microsoft.com/office/drawing/2014/main" id="{8D690C44-7B08-4608-A5FF-BDDAE7E530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CAFC89-F63F-46B1-8390-19C49914BE16}"/>
              </a:ext>
            </a:extLst>
          </p:cNvPr>
          <p:cNvSpPr>
            <a:spLocks noGrp="1"/>
          </p:cNvSpPr>
          <p:nvPr>
            <p:ph type="sldNum" sz="quarter" idx="12"/>
          </p:nvPr>
        </p:nvSpPr>
        <p:spPr/>
        <p:txBody>
          <a:bodyPr/>
          <a:lstStyle>
            <a:lvl1pPr>
              <a:defRPr/>
            </a:lvl1pPr>
          </a:lstStyle>
          <a:p>
            <a:pPr>
              <a:defRPr/>
            </a:pPr>
            <a:fld id="{9C25DB76-0416-4643-A832-F96D2CB5C32E}" type="slidenum">
              <a:rPr lang="en-US" altLang="de-DE"/>
              <a:pPr>
                <a:defRPr/>
              </a:pPr>
              <a:t>‹Nr.›</a:t>
            </a:fld>
            <a:endParaRPr lang="en-US" altLang="de-DE"/>
          </a:p>
        </p:txBody>
      </p:sp>
    </p:spTree>
    <p:extLst>
      <p:ext uri="{BB962C8B-B14F-4D97-AF65-F5344CB8AC3E}">
        <p14:creationId xmlns:p14="http://schemas.microsoft.com/office/powerpoint/2010/main" val="338740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1F6C474-C417-4180-ABB1-C200A37E87CF}"/>
              </a:ext>
            </a:extLst>
          </p:cNvPr>
          <p:cNvSpPr>
            <a:spLocks noGrp="1"/>
          </p:cNvSpPr>
          <p:nvPr>
            <p:ph type="dt" sz="half" idx="10"/>
          </p:nvPr>
        </p:nvSpPr>
        <p:spPr/>
        <p:txBody>
          <a:bodyPr/>
          <a:lstStyle>
            <a:lvl1pPr>
              <a:defRPr/>
            </a:lvl1pPr>
          </a:lstStyle>
          <a:p>
            <a:pPr>
              <a:defRPr/>
            </a:pPr>
            <a:fld id="{D866A943-3355-4811-8D3D-24251AAEEF25}" type="datetime1">
              <a:rPr lang="en-US"/>
              <a:pPr>
                <a:defRPr/>
              </a:pPr>
              <a:t>10/27/2020</a:t>
            </a:fld>
            <a:endParaRPr lang="en-US"/>
          </a:p>
        </p:txBody>
      </p:sp>
      <p:sp>
        <p:nvSpPr>
          <p:cNvPr id="4" name="Footer Placeholder 4">
            <a:extLst>
              <a:ext uri="{FF2B5EF4-FFF2-40B4-BE49-F238E27FC236}">
                <a16:creationId xmlns:a16="http://schemas.microsoft.com/office/drawing/2014/main" id="{53875C2F-6180-4F4B-8224-014A18D7B5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2109F94-2595-4353-9403-7BA2233799D9}"/>
              </a:ext>
            </a:extLst>
          </p:cNvPr>
          <p:cNvSpPr>
            <a:spLocks noGrp="1"/>
          </p:cNvSpPr>
          <p:nvPr>
            <p:ph type="sldNum" sz="quarter" idx="12"/>
          </p:nvPr>
        </p:nvSpPr>
        <p:spPr/>
        <p:txBody>
          <a:bodyPr/>
          <a:lstStyle>
            <a:lvl1pPr>
              <a:defRPr/>
            </a:lvl1pPr>
          </a:lstStyle>
          <a:p>
            <a:pPr>
              <a:defRPr/>
            </a:pPr>
            <a:fld id="{6A00C60B-0DF7-4E08-B779-7C7EE941EC84}" type="slidenum">
              <a:rPr lang="en-US" altLang="de-DE"/>
              <a:pPr>
                <a:defRPr/>
              </a:pPr>
              <a:t>‹Nr.›</a:t>
            </a:fld>
            <a:endParaRPr lang="en-US" altLang="de-DE"/>
          </a:p>
        </p:txBody>
      </p:sp>
    </p:spTree>
    <p:extLst>
      <p:ext uri="{BB962C8B-B14F-4D97-AF65-F5344CB8AC3E}">
        <p14:creationId xmlns:p14="http://schemas.microsoft.com/office/powerpoint/2010/main" val="87635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4A7953-62E6-4D8B-90AF-4ADE4DFF856D}"/>
              </a:ext>
            </a:extLst>
          </p:cNvPr>
          <p:cNvSpPr>
            <a:spLocks noGrp="1"/>
          </p:cNvSpPr>
          <p:nvPr>
            <p:ph type="dt" sz="half" idx="10"/>
          </p:nvPr>
        </p:nvSpPr>
        <p:spPr/>
        <p:txBody>
          <a:bodyPr/>
          <a:lstStyle>
            <a:lvl1pPr>
              <a:defRPr/>
            </a:lvl1pPr>
          </a:lstStyle>
          <a:p>
            <a:pPr>
              <a:defRPr/>
            </a:pPr>
            <a:fld id="{A52ED64F-273B-48A8-B9B8-C9BCFF821A04}" type="datetime1">
              <a:rPr lang="en-US"/>
              <a:pPr>
                <a:defRPr/>
              </a:pPr>
              <a:t>10/27/2020</a:t>
            </a:fld>
            <a:endParaRPr lang="en-US"/>
          </a:p>
        </p:txBody>
      </p:sp>
      <p:sp>
        <p:nvSpPr>
          <p:cNvPr id="3" name="Footer Placeholder 4">
            <a:extLst>
              <a:ext uri="{FF2B5EF4-FFF2-40B4-BE49-F238E27FC236}">
                <a16:creationId xmlns:a16="http://schemas.microsoft.com/office/drawing/2014/main" id="{D802C8F6-C8A5-4EA3-A6B8-992FABDC490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3093B71-7DA1-4E33-83DF-D2E0E72BB9B8}"/>
              </a:ext>
            </a:extLst>
          </p:cNvPr>
          <p:cNvSpPr>
            <a:spLocks noGrp="1"/>
          </p:cNvSpPr>
          <p:nvPr>
            <p:ph type="sldNum" sz="quarter" idx="12"/>
          </p:nvPr>
        </p:nvSpPr>
        <p:spPr/>
        <p:txBody>
          <a:bodyPr/>
          <a:lstStyle>
            <a:lvl1pPr>
              <a:defRPr/>
            </a:lvl1pPr>
          </a:lstStyle>
          <a:p>
            <a:pPr>
              <a:defRPr/>
            </a:pPr>
            <a:fld id="{561BF108-953C-46E0-B40E-32D3CEDD183D}" type="slidenum">
              <a:rPr lang="en-US" altLang="de-DE"/>
              <a:pPr>
                <a:defRPr/>
              </a:pPr>
              <a:t>‹Nr.›</a:t>
            </a:fld>
            <a:endParaRPr lang="en-US" altLang="de-DE"/>
          </a:p>
        </p:txBody>
      </p:sp>
    </p:spTree>
    <p:extLst>
      <p:ext uri="{BB962C8B-B14F-4D97-AF65-F5344CB8AC3E}">
        <p14:creationId xmlns:p14="http://schemas.microsoft.com/office/powerpoint/2010/main" val="17749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802AD2-E0F5-4900-AD54-A29CB94F1713}"/>
              </a:ext>
            </a:extLst>
          </p:cNvPr>
          <p:cNvSpPr>
            <a:spLocks noGrp="1"/>
          </p:cNvSpPr>
          <p:nvPr>
            <p:ph type="dt" sz="half" idx="10"/>
          </p:nvPr>
        </p:nvSpPr>
        <p:spPr/>
        <p:txBody>
          <a:bodyPr/>
          <a:lstStyle>
            <a:lvl1pPr>
              <a:defRPr/>
            </a:lvl1pPr>
          </a:lstStyle>
          <a:p>
            <a:pPr>
              <a:defRPr/>
            </a:pPr>
            <a:fld id="{15F4F238-90DC-4C44-A631-D4645EE16A77}" type="datetime1">
              <a:rPr lang="en-US"/>
              <a:pPr>
                <a:defRPr/>
              </a:pPr>
              <a:t>10/27/2020</a:t>
            </a:fld>
            <a:endParaRPr lang="en-US"/>
          </a:p>
        </p:txBody>
      </p:sp>
      <p:sp>
        <p:nvSpPr>
          <p:cNvPr id="6" name="Footer Placeholder 4">
            <a:extLst>
              <a:ext uri="{FF2B5EF4-FFF2-40B4-BE49-F238E27FC236}">
                <a16:creationId xmlns:a16="http://schemas.microsoft.com/office/drawing/2014/main" id="{5EAAF920-EA3F-4AE4-95B7-9F614A6247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CE306A-D4B9-43B3-A1EF-847DF2BBA148}"/>
              </a:ext>
            </a:extLst>
          </p:cNvPr>
          <p:cNvSpPr>
            <a:spLocks noGrp="1"/>
          </p:cNvSpPr>
          <p:nvPr>
            <p:ph type="sldNum" sz="quarter" idx="12"/>
          </p:nvPr>
        </p:nvSpPr>
        <p:spPr/>
        <p:txBody>
          <a:bodyPr/>
          <a:lstStyle>
            <a:lvl1pPr>
              <a:defRPr/>
            </a:lvl1pPr>
          </a:lstStyle>
          <a:p>
            <a:pPr>
              <a:defRPr/>
            </a:pPr>
            <a:fld id="{FEE9E1C3-EEC2-4F8F-A7A1-BDC7D2177F53}" type="slidenum">
              <a:rPr lang="en-US" altLang="de-DE"/>
              <a:pPr>
                <a:defRPr/>
              </a:pPr>
              <a:t>‹Nr.›</a:t>
            </a:fld>
            <a:endParaRPr lang="en-US" altLang="de-DE"/>
          </a:p>
        </p:txBody>
      </p:sp>
    </p:spTree>
    <p:extLst>
      <p:ext uri="{BB962C8B-B14F-4D97-AF65-F5344CB8AC3E}">
        <p14:creationId xmlns:p14="http://schemas.microsoft.com/office/powerpoint/2010/main" val="420847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815697-0F70-42FE-BBBA-5B275AECB4A0}"/>
              </a:ext>
            </a:extLst>
          </p:cNvPr>
          <p:cNvSpPr>
            <a:spLocks noGrp="1"/>
          </p:cNvSpPr>
          <p:nvPr>
            <p:ph type="dt" sz="half" idx="10"/>
          </p:nvPr>
        </p:nvSpPr>
        <p:spPr/>
        <p:txBody>
          <a:bodyPr/>
          <a:lstStyle>
            <a:lvl1pPr>
              <a:defRPr/>
            </a:lvl1pPr>
          </a:lstStyle>
          <a:p>
            <a:pPr>
              <a:defRPr/>
            </a:pPr>
            <a:fld id="{0682A490-A5FF-44E6-8B5A-567FCCC4C6F1}" type="datetime1">
              <a:rPr lang="en-US"/>
              <a:pPr>
                <a:defRPr/>
              </a:pPr>
              <a:t>10/27/2020</a:t>
            </a:fld>
            <a:endParaRPr lang="en-US"/>
          </a:p>
        </p:txBody>
      </p:sp>
      <p:sp>
        <p:nvSpPr>
          <p:cNvPr id="6" name="Footer Placeholder 4">
            <a:extLst>
              <a:ext uri="{FF2B5EF4-FFF2-40B4-BE49-F238E27FC236}">
                <a16:creationId xmlns:a16="http://schemas.microsoft.com/office/drawing/2014/main" id="{34676505-35E2-45BC-B1A3-4868D1796D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0BB6D9-3805-482C-ACEE-736C489B0074}"/>
              </a:ext>
            </a:extLst>
          </p:cNvPr>
          <p:cNvSpPr>
            <a:spLocks noGrp="1"/>
          </p:cNvSpPr>
          <p:nvPr>
            <p:ph type="sldNum" sz="quarter" idx="12"/>
          </p:nvPr>
        </p:nvSpPr>
        <p:spPr/>
        <p:txBody>
          <a:bodyPr/>
          <a:lstStyle>
            <a:lvl1pPr>
              <a:defRPr/>
            </a:lvl1pPr>
          </a:lstStyle>
          <a:p>
            <a:pPr>
              <a:defRPr/>
            </a:pPr>
            <a:fld id="{3317E7A1-0815-42B0-8AE8-97AF74AF0ACC}" type="slidenum">
              <a:rPr lang="en-US" altLang="de-DE"/>
              <a:pPr>
                <a:defRPr/>
              </a:pPr>
              <a:t>‹Nr.›</a:t>
            </a:fld>
            <a:endParaRPr lang="en-US" altLang="de-DE"/>
          </a:p>
        </p:txBody>
      </p:sp>
    </p:spTree>
    <p:extLst>
      <p:ext uri="{BB962C8B-B14F-4D97-AF65-F5344CB8AC3E}">
        <p14:creationId xmlns:p14="http://schemas.microsoft.com/office/powerpoint/2010/main" val="65552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51355-30B5-484C-A1FA-41C4BAAB326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en-US" altLang="de-DE"/>
          </a:p>
        </p:txBody>
      </p:sp>
      <p:sp>
        <p:nvSpPr>
          <p:cNvPr id="1027" name="Text Placeholder 2">
            <a:extLst>
              <a:ext uri="{FF2B5EF4-FFF2-40B4-BE49-F238E27FC236}">
                <a16:creationId xmlns:a16="http://schemas.microsoft.com/office/drawing/2014/main" id="{9F3F526D-D2D2-49A0-89E6-F285FF46B6C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ltLang="de-DE"/>
          </a:p>
        </p:txBody>
      </p:sp>
      <p:sp>
        <p:nvSpPr>
          <p:cNvPr id="4" name="Date Placeholder 3">
            <a:extLst>
              <a:ext uri="{FF2B5EF4-FFF2-40B4-BE49-F238E27FC236}">
                <a16:creationId xmlns:a16="http://schemas.microsoft.com/office/drawing/2014/main" id="{F0A3011F-C387-4DED-9BFD-75DC4D3E213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091102D-6BEE-4E99-B3DB-86539DD58269}" type="datetime1">
              <a:rPr lang="en-US"/>
              <a:pPr>
                <a:defRPr/>
              </a:pPr>
              <a:t>10/27/2020</a:t>
            </a:fld>
            <a:endParaRPr lang="en-US"/>
          </a:p>
        </p:txBody>
      </p:sp>
      <p:sp>
        <p:nvSpPr>
          <p:cNvPr id="5" name="Footer Placeholder 4">
            <a:extLst>
              <a:ext uri="{FF2B5EF4-FFF2-40B4-BE49-F238E27FC236}">
                <a16:creationId xmlns:a16="http://schemas.microsoft.com/office/drawing/2014/main" id="{27583161-690E-412C-A655-0F8CBCF7CD7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C949CA4-BE57-4D57-9AD4-58F7F5F9D15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2EC8EA9-786B-41FA-A599-EB6201CB08EA}"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CE4AA55A-94CE-4C5D-A7D8-4884EE60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4558650-B10B-4E2B-99E4-202E29A156D6}"/>
              </a:ext>
            </a:extLst>
          </p:cNvPr>
          <p:cNvSpPr txBox="1">
            <a:spLocks noChangeArrowheads="1"/>
          </p:cNvSpPr>
          <p:nvPr/>
        </p:nvSpPr>
        <p:spPr bwMode="auto">
          <a:xfrm>
            <a:off x="1651247" y="0"/>
            <a:ext cx="5951291"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indent="523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2000" b="1" dirty="0">
              <a:solidFill>
                <a:srgbClr val="FEFEFE"/>
              </a:solidFill>
              <a:cs typeface="Times New Roman" panose="02020603050405020304" pitchFamily="18" charset="0"/>
            </a:endParaRPr>
          </a:p>
          <a:p>
            <a:pPr eaLnBrk="1" hangingPunct="1">
              <a:spcBef>
                <a:spcPct val="0"/>
              </a:spcBef>
              <a:buFontTx/>
              <a:buNone/>
            </a:pPr>
            <a:r>
              <a:rPr lang="en-US" altLang="zh-CN" sz="2000" b="1" dirty="0">
                <a:solidFill>
                  <a:srgbClr val="FEFEFE"/>
                </a:solidFill>
                <a:cs typeface="Times New Roman" panose="02020603050405020304" pitchFamily="18" charset="0"/>
              </a:rPr>
              <a:t>DigI-VET</a:t>
            </a:r>
          </a:p>
          <a:p>
            <a:pPr eaLnBrk="1" hangingPunct="1">
              <a:spcBef>
                <a:spcPts val="125"/>
              </a:spcBef>
              <a:buFontTx/>
              <a:buNone/>
            </a:pPr>
            <a:r>
              <a:rPr lang="en-US" altLang="zh-CN" sz="2000" dirty="0">
                <a:solidFill>
                  <a:srgbClr val="FEFEFE"/>
                </a:solidFill>
                <a:cs typeface="Times New Roman" panose="02020603050405020304" pitchFamily="18" charset="0"/>
              </a:rPr>
              <a:t>Project number: 2018-1-DE02-KA202-005145</a:t>
            </a:r>
          </a:p>
          <a:p>
            <a:pPr eaLnBrk="1" hangingPunct="1">
              <a:lnSpc>
                <a:spcPts val="1000"/>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hangingPunct="1">
              <a:lnSpc>
                <a:spcPts val="1000"/>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hangingPunct="1">
              <a:lnSpc>
                <a:spcPts val="1000"/>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hangingPunct="1">
              <a:lnSpc>
                <a:spcPts val="1000"/>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hangingPunct="1">
              <a:lnSpc>
                <a:spcPts val="1000"/>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a:lnSpc>
                <a:spcPct val="95000"/>
              </a:lnSpc>
              <a:spcBef>
                <a:spcPct val="0"/>
              </a:spcBef>
              <a:buFontTx/>
              <a:buNone/>
            </a:pPr>
            <a:r>
              <a:rPr lang="en-US" altLang="zh-CN" sz="2000" b="1" dirty="0">
                <a:solidFill>
                  <a:schemeClr val="bg1"/>
                </a:solidFill>
                <a:cs typeface="Times New Roman" panose="02020603050405020304" pitchFamily="18" charset="0"/>
              </a:rPr>
              <a:t>IO4</a:t>
            </a:r>
            <a:endParaRPr lang="en-US" altLang="zh-CN" sz="2000" b="1" dirty="0">
              <a:solidFill>
                <a:schemeClr val="bg1"/>
              </a:solidFill>
              <a:ea typeface="宋体" panose="02010600030101010101" pitchFamily="2" charset="-122"/>
              <a:cs typeface="Times New Roman" panose="02020603050405020304" pitchFamily="18" charset="0"/>
            </a:endParaRPr>
          </a:p>
          <a:p>
            <a:pPr eaLnBrk="1">
              <a:lnSpc>
                <a:spcPct val="95000"/>
              </a:lnSpc>
              <a:spcBef>
                <a:spcPct val="0"/>
              </a:spcBef>
              <a:buFontTx/>
              <a:buNone/>
            </a:pPr>
            <a:r>
              <a:rPr lang="en-US" altLang="de-DE" sz="2000" b="1" dirty="0" err="1">
                <a:solidFill>
                  <a:schemeClr val="bg1"/>
                </a:solidFill>
                <a:ea typeface="宋体" panose="02010600030101010101" pitchFamily="2" charset="-122"/>
                <a:cs typeface="Times New Roman" panose="02020603050405020304" pitchFamily="18" charset="0"/>
              </a:rPr>
              <a:t>Lehrkräfte</a:t>
            </a:r>
            <a:r>
              <a:rPr lang="en-US" altLang="de-DE" sz="2000" b="1" dirty="0">
                <a:solidFill>
                  <a:schemeClr val="bg1"/>
                </a:solidFill>
                <a:ea typeface="宋体" panose="02010600030101010101" pitchFamily="2" charset="-122"/>
                <a:cs typeface="Times New Roman" panose="02020603050405020304" pitchFamily="18" charset="0"/>
              </a:rPr>
              <a:t> Modul 4 – </a:t>
            </a:r>
          </a:p>
          <a:p>
            <a:pPr eaLnBrk="1">
              <a:lnSpc>
                <a:spcPct val="95000"/>
              </a:lnSpc>
              <a:spcBef>
                <a:spcPct val="0"/>
              </a:spcBef>
              <a:buFontTx/>
              <a:buNone/>
            </a:pPr>
            <a:r>
              <a:rPr lang="de-DE" altLang="de-DE" sz="2000" b="1" dirty="0">
                <a:solidFill>
                  <a:schemeClr val="bg1"/>
                </a:solidFill>
                <a:ea typeface="宋体" panose="02010600030101010101" pitchFamily="2" charset="-122"/>
                <a:cs typeface="Times New Roman" panose="02020603050405020304" pitchFamily="18" charset="0"/>
              </a:rPr>
              <a:t>Die Notwendigkeit der Digitalisierung in der</a:t>
            </a:r>
          </a:p>
          <a:p>
            <a:pPr eaLnBrk="1">
              <a:lnSpc>
                <a:spcPct val="95000"/>
              </a:lnSpc>
              <a:spcBef>
                <a:spcPct val="0"/>
              </a:spcBef>
              <a:buFontTx/>
              <a:buNone/>
            </a:pPr>
            <a:r>
              <a:rPr lang="de-DE" altLang="de-DE" sz="2000" b="1" dirty="0">
                <a:solidFill>
                  <a:schemeClr val="bg1"/>
                </a:solidFill>
                <a:ea typeface="宋体" panose="02010600030101010101" pitchFamily="2" charset="-122"/>
                <a:cs typeface="Times New Roman" panose="02020603050405020304" pitchFamily="18" charset="0"/>
              </a:rPr>
              <a:t>heutigen Arbeitswelt und Einblicke in zukünftige</a:t>
            </a:r>
          </a:p>
          <a:p>
            <a:pPr eaLnBrk="1">
              <a:lnSpc>
                <a:spcPct val="95000"/>
              </a:lnSpc>
              <a:spcBef>
                <a:spcPct val="0"/>
              </a:spcBef>
              <a:buFontTx/>
              <a:buNone/>
            </a:pPr>
            <a:r>
              <a:rPr lang="de-DE" altLang="de-DE" sz="2000" b="1" dirty="0">
                <a:solidFill>
                  <a:schemeClr val="bg1"/>
                </a:solidFill>
                <a:ea typeface="宋体" panose="02010600030101010101" pitchFamily="2" charset="-122"/>
                <a:cs typeface="Times New Roman" panose="02020603050405020304" pitchFamily="18" charset="0"/>
              </a:rPr>
              <a:t>Entwicklungen.</a:t>
            </a:r>
            <a:r>
              <a:rPr lang="en-US" altLang="de-DE" sz="2000" b="1" dirty="0">
                <a:solidFill>
                  <a:schemeClr val="bg1"/>
                </a:solidFill>
                <a:ea typeface="宋体" panose="02010600030101010101" pitchFamily="2" charset="-122"/>
                <a:cs typeface="Times New Roman" panose="02020603050405020304" pitchFamily="18" charset="0"/>
              </a:rPr>
              <a:t> </a:t>
            </a:r>
          </a:p>
        </p:txBody>
      </p:sp>
      <p:sp>
        <p:nvSpPr>
          <p:cNvPr id="3076" name="Foliennummernplatzhalter 3">
            <a:extLst>
              <a:ext uri="{FF2B5EF4-FFF2-40B4-BE49-F238E27FC236}">
                <a16:creationId xmlns:a16="http://schemas.microsoft.com/office/drawing/2014/main" id="{004DF4C7-FC51-434E-83CE-6B6CDB57AD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AE3A99-AD25-4333-AC3E-C438E8CE6043}" type="slidenum">
              <a:rPr lang="en-US" altLang="de-DE" sz="1200">
                <a:solidFill>
                  <a:srgbClr val="898989"/>
                </a:solidFill>
              </a:rPr>
              <a:pPr>
                <a:spcBef>
                  <a:spcPct val="0"/>
                </a:spcBef>
                <a:buFontTx/>
                <a:buNone/>
              </a:pPr>
              <a:t>1</a:t>
            </a:fld>
            <a:endParaRPr lang="en-US" altLang="de-DE" sz="1200">
              <a:solidFill>
                <a:srgbClr val="898989"/>
              </a:solidFill>
            </a:endParaRPr>
          </a:p>
        </p:txBody>
      </p:sp>
      <p:sp>
        <p:nvSpPr>
          <p:cNvPr id="3077" name="TextBox 3">
            <a:extLst>
              <a:ext uri="{FF2B5EF4-FFF2-40B4-BE49-F238E27FC236}">
                <a16:creationId xmlns:a16="http://schemas.microsoft.com/office/drawing/2014/main" id="{6FF582FD-9474-428B-9B91-D8AC69867CBB}"/>
              </a:ext>
            </a:extLst>
          </p:cNvPr>
          <p:cNvSpPr txBox="1">
            <a:spLocks noChangeArrowheads="1"/>
          </p:cNvSpPr>
          <p:nvPr/>
        </p:nvSpPr>
        <p:spPr bwMode="auto">
          <a:xfrm>
            <a:off x="2134987" y="3389994"/>
            <a:ext cx="10429875" cy="27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800" dirty="0">
                <a:solidFill>
                  <a:srgbClr val="FEFEFE"/>
                </a:solidFill>
              </a:rPr>
              <a:t>DigI-VET - </a:t>
            </a:r>
            <a:r>
              <a:rPr lang="en-US" altLang="zh-CN" sz="2800" dirty="0">
                <a:solidFill>
                  <a:srgbClr val="81FEFE"/>
                </a:solidFill>
              </a:rPr>
              <a:t>FOSTERING DIGITISATION AND INDUSTRY 4.0 IN </a:t>
            </a:r>
            <a:br>
              <a:rPr lang="de-DE" altLang="de-DE" sz="2800" dirty="0">
                <a:solidFill>
                  <a:srgbClr val="81FEFE"/>
                </a:solidFill>
              </a:rPr>
            </a:br>
            <a:r>
              <a:rPr lang="en-US" altLang="de-DE" sz="2800" dirty="0">
                <a:solidFill>
                  <a:srgbClr val="81FEFE"/>
                </a:solidFill>
              </a:rPr>
              <a:t>			</a:t>
            </a:r>
            <a:r>
              <a:rPr lang="en-US" altLang="zh-CN" sz="2800" dirty="0">
                <a:solidFill>
                  <a:srgbClr val="81FEFE"/>
                </a:solidFill>
              </a:rPr>
              <a:t>VOCATIONAL EDUCATION AND TRAINING</a:t>
            </a:r>
          </a:p>
          <a:p>
            <a:pPr eaLnBrk="1" hangingPunct="1">
              <a:spcBef>
                <a:spcPct val="0"/>
              </a:spcBef>
              <a:buFontTx/>
              <a:buNone/>
            </a:pPr>
            <a:endParaRPr lang="en-US" altLang="zh-CN" sz="2800" dirty="0">
              <a:solidFill>
                <a:srgbClr val="FEFEFE"/>
              </a:solidFill>
              <a:cs typeface="Times New Roman" panose="02020603050405020304" pitchFamily="18" charset="0"/>
            </a:endParaRPr>
          </a:p>
          <a:p>
            <a:pPr eaLnBrk="1" hangingPunct="1">
              <a:lnSpc>
                <a:spcPts val="1388"/>
              </a:lnSpc>
              <a:spcBef>
                <a:spcPct val="0"/>
              </a:spcBef>
              <a:buFontTx/>
              <a:buNone/>
            </a:pPr>
            <a:endParaRPr lang="en-US" altLang="zh-CN" sz="2800" dirty="0">
              <a:solidFill>
                <a:srgbClr val="FEFEFE"/>
              </a:solidFill>
              <a:cs typeface="Times New Roman" panose="02020603050405020304" pitchFamily="18" charset="0"/>
            </a:endParaRPr>
          </a:p>
          <a:p>
            <a:pPr eaLnBrk="1" hangingPunct="1">
              <a:lnSpc>
                <a:spcPts val="1388"/>
              </a:lnSpc>
              <a:spcBef>
                <a:spcPct val="0"/>
              </a:spcBef>
              <a:buFontTx/>
              <a:buNone/>
            </a:pPr>
            <a:endParaRPr lang="en-US" altLang="zh-CN" sz="2800" dirty="0">
              <a:solidFill>
                <a:srgbClr val="FEFEFE"/>
              </a:solidFill>
              <a:cs typeface="Times New Roman" panose="02020603050405020304" pitchFamily="18" charset="0"/>
            </a:endParaRPr>
          </a:p>
          <a:p>
            <a:pPr eaLnBrk="1" hangingPunct="1">
              <a:lnSpc>
                <a:spcPts val="1388"/>
              </a:lnSpc>
              <a:spcBef>
                <a:spcPct val="0"/>
              </a:spcBef>
              <a:buFontTx/>
              <a:buNone/>
            </a:pPr>
            <a:endParaRPr lang="en-US" altLang="zh-CN" sz="2800" dirty="0">
              <a:solidFill>
                <a:srgbClr val="FEFEFE"/>
              </a:solidFill>
              <a:cs typeface="Times New Roman" panose="02020603050405020304" pitchFamily="18" charset="0"/>
            </a:endParaRPr>
          </a:p>
          <a:p>
            <a:pPr eaLnBrk="1" hangingPunct="1">
              <a:lnSpc>
                <a:spcPts val="688"/>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hangingPunct="1">
              <a:spcBef>
                <a:spcPct val="0"/>
              </a:spcBef>
              <a:buFontTx/>
              <a:buNone/>
            </a:pPr>
            <a:r>
              <a:rPr lang="en-US" altLang="zh-CN" sz="1200" dirty="0">
                <a:solidFill>
                  <a:srgbClr val="81FEFE"/>
                </a:solidFill>
                <a:latin typeface="Arial" panose="020B0604020202020204" pitchFamily="34" charset="0"/>
              </a:rPr>
              <a:t>The European Commission support for the production of this publication does not constitute </a:t>
            </a:r>
          </a:p>
          <a:p>
            <a:pPr eaLnBrk="1" hangingPunct="1">
              <a:spcBef>
                <a:spcPct val="0"/>
              </a:spcBef>
              <a:buFontTx/>
              <a:buNone/>
            </a:pPr>
            <a:r>
              <a:rPr lang="en-US" altLang="zh-CN" sz="1200" dirty="0">
                <a:solidFill>
                  <a:srgbClr val="81FEFE"/>
                </a:solidFill>
                <a:latin typeface="Arial" panose="020B0604020202020204" pitchFamily="34" charset="0"/>
              </a:rPr>
              <a:t>an endorsement of the contents which reflects the views only of the authors, and the Commission cannot be</a:t>
            </a:r>
          </a:p>
          <a:p>
            <a:pPr eaLnBrk="1" hangingPunct="1">
              <a:spcBef>
                <a:spcPct val="0"/>
              </a:spcBef>
              <a:buFontTx/>
              <a:buNone/>
            </a:pPr>
            <a:r>
              <a:rPr lang="en-US" altLang="zh-CN" sz="1200" dirty="0">
                <a:solidFill>
                  <a:srgbClr val="81FEFE"/>
                </a:solidFill>
                <a:latin typeface="Arial" panose="020B0604020202020204" pitchFamily="34" charset="0"/>
              </a:rPr>
              <a:t> held responsible for any use which may be made of the information contained therein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FA57F4EA-0DE2-4827-9CDE-F2D802CAE3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Foliennummernplatzhalter 7">
            <a:extLst>
              <a:ext uri="{FF2B5EF4-FFF2-40B4-BE49-F238E27FC236}">
                <a16:creationId xmlns:a16="http://schemas.microsoft.com/office/drawing/2014/main" id="{3C589314-D021-4636-8403-B998ADEB04D7}"/>
              </a:ext>
            </a:extLst>
          </p:cNvPr>
          <p:cNvSpPr>
            <a:spLocks noGrp="1"/>
          </p:cNvSpPr>
          <p:nvPr>
            <p:ph type="sldNum" sz="quarter" idx="12"/>
          </p:nvPr>
        </p:nvSpPr>
        <p:spPr bwMode="auto">
          <a:xfrm>
            <a:off x="10058400" y="58451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4E7E30-237C-473F-97B5-86D125B78EB6}" type="slidenum">
              <a:rPr lang="en-US" altLang="de-DE" sz="1800">
                <a:solidFill>
                  <a:schemeClr val="bg1"/>
                </a:solidFill>
              </a:rPr>
              <a:pPr>
                <a:spcBef>
                  <a:spcPct val="0"/>
                </a:spcBef>
                <a:buFontTx/>
                <a:buNone/>
              </a:pPr>
              <a:t>10</a:t>
            </a:fld>
            <a:endParaRPr lang="en-US" altLang="de-DE" sz="1800">
              <a:solidFill>
                <a:schemeClr val="bg1"/>
              </a:solidFill>
            </a:endParaRPr>
          </a:p>
        </p:txBody>
      </p:sp>
      <p:sp>
        <p:nvSpPr>
          <p:cNvPr id="12293" name="TextBox 3">
            <a:extLst>
              <a:ext uri="{FF2B5EF4-FFF2-40B4-BE49-F238E27FC236}">
                <a16:creationId xmlns:a16="http://schemas.microsoft.com/office/drawing/2014/main" id="{36C94A7B-9E5E-4F12-88AC-2E08C1A36FA1}"/>
              </a:ext>
            </a:extLst>
          </p:cNvPr>
          <p:cNvSpPr txBox="1">
            <a:spLocks noChangeArrowheads="1"/>
          </p:cNvSpPr>
          <p:nvPr/>
        </p:nvSpPr>
        <p:spPr bwMode="auto">
          <a:xfrm>
            <a:off x="1144588" y="2657356"/>
            <a:ext cx="1020750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sz="4000" dirty="0">
                <a:solidFill>
                  <a:schemeClr val="bg1"/>
                </a:solidFill>
                <a:cs typeface="Times New Roman" panose="02020603050405020304" pitchFamily="18" charset="0"/>
              </a:rPr>
              <a:t>Wenn die Arbeitskräfte mit den Fähigkeiten ausgestattet sind, die für den Einsatz der Technologie erforderlich sind, werden wir uns in unserer Gesellschaft insb. in unserem Sozialen- und  Arbeitsverhalten grundlegend verändern.</a:t>
            </a:r>
            <a:endParaRPr lang="en-US" altLang="zh-CN" sz="4000" dirty="0">
              <a:solidFill>
                <a:schemeClr val="bg1"/>
              </a:solidFill>
              <a:cs typeface="Times New Roman" panose="02020603050405020304" pitchFamily="18" charset="0"/>
            </a:endParaRPr>
          </a:p>
        </p:txBody>
      </p:sp>
      <p:sp>
        <p:nvSpPr>
          <p:cNvPr id="12294" name="TextBox 3">
            <a:extLst>
              <a:ext uri="{FF2B5EF4-FFF2-40B4-BE49-F238E27FC236}">
                <a16:creationId xmlns:a16="http://schemas.microsoft.com/office/drawing/2014/main" id="{F4DDCFD1-6AEF-488E-B527-1061CB0688F2}"/>
              </a:ext>
            </a:extLst>
          </p:cNvPr>
          <p:cNvSpPr txBox="1">
            <a:spLocks noChangeArrowheads="1"/>
          </p:cNvSpPr>
          <p:nvPr/>
        </p:nvSpPr>
        <p:spPr bwMode="auto">
          <a:xfrm>
            <a:off x="1144588" y="1069975"/>
            <a:ext cx="89138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dirty="0">
                <a:solidFill>
                  <a:srgbClr val="FEFEFE"/>
                </a:solidFill>
                <a:cs typeface="Times New Roman" panose="02020603050405020304" pitchFamily="18" charset="0"/>
              </a:rPr>
              <a:t>Die Notwendigkeit der Digitalisierung in der heutigen Arbeitswelt</a:t>
            </a:r>
          </a:p>
          <a:p>
            <a:pPr eaLnBrk="1" hangingPunct="1">
              <a:spcBef>
                <a:spcPct val="0"/>
              </a:spcBef>
              <a:buFontTx/>
              <a:buNone/>
            </a:pPr>
            <a:r>
              <a:rPr lang="de-DE" altLang="zh-CN" dirty="0">
                <a:solidFill>
                  <a:srgbClr val="FEFEFE"/>
                </a:solidFill>
                <a:cs typeface="Times New Roman" panose="02020603050405020304" pitchFamily="18" charset="0"/>
              </a:rPr>
              <a:t>Zusammenfassung: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9E9E2BB1-79D7-466C-82E3-584D28FB7B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3">
            <a:extLst>
              <a:ext uri="{FF2B5EF4-FFF2-40B4-BE49-F238E27FC236}">
                <a16:creationId xmlns:a16="http://schemas.microsoft.com/office/drawing/2014/main" id="{4E6B4325-6B5A-4041-B159-12BF557C6CA6}"/>
              </a:ext>
            </a:extLst>
          </p:cNvPr>
          <p:cNvSpPr txBox="1"/>
          <p:nvPr/>
        </p:nvSpPr>
        <p:spPr>
          <a:xfrm>
            <a:off x="1638300" y="903288"/>
            <a:ext cx="8915400" cy="1031051"/>
          </a:xfrm>
          <a:prstGeom prst="rect">
            <a:avLst/>
          </a:prstGeom>
          <a:noFill/>
        </p:spPr>
        <p:txBody>
          <a:bodyPr lIns="0" tIns="0" rIns="0" bIns="0">
            <a:spAutoFit/>
          </a:bodyPr>
          <a:lstStyle/>
          <a:p>
            <a:pPr algn="ctr" eaLnBrk="1" fontAlgn="auto" hangingPunct="1">
              <a:spcBef>
                <a:spcPts val="0"/>
              </a:spcBef>
              <a:spcAft>
                <a:spcPts val="0"/>
              </a:spcAft>
              <a:defRPr/>
            </a:pPr>
            <a:r>
              <a:rPr lang="en-US" altLang="zh-CN" sz="4800" spc="-150" dirty="0">
                <a:solidFill>
                  <a:srgbClr val="FEFEFE"/>
                </a:solidFill>
                <a:latin typeface="+mn-lt"/>
                <a:ea typeface="Times New Roman"/>
              </a:rPr>
              <a:t>Aufgabe</a:t>
            </a:r>
            <a:endParaRPr lang="en-US" dirty="0">
              <a:latin typeface="+mn-lt"/>
            </a:endParaRPr>
          </a:p>
          <a:p>
            <a:pPr eaLnBrk="1" fontAlgn="auto" hangingPunct="1">
              <a:spcBef>
                <a:spcPts val="0"/>
              </a:spcBef>
              <a:spcAft>
                <a:spcPts val="0"/>
              </a:spcAft>
              <a:defRPr/>
            </a:pPr>
            <a:endParaRPr lang="en-US" altLang="zh-CN" sz="1900" dirty="0">
              <a:solidFill>
                <a:srgbClr val="FEFEFE"/>
              </a:solidFill>
              <a:latin typeface="+mn-lt"/>
              <a:ea typeface="Times New Roman"/>
            </a:endParaRPr>
          </a:p>
        </p:txBody>
      </p:sp>
      <p:sp>
        <p:nvSpPr>
          <p:cNvPr id="13316" name="Foliennummernplatzhalter 7">
            <a:extLst>
              <a:ext uri="{FF2B5EF4-FFF2-40B4-BE49-F238E27FC236}">
                <a16:creationId xmlns:a16="http://schemas.microsoft.com/office/drawing/2014/main" id="{8EFD0796-0B43-431C-9053-F16F74C2343E}"/>
              </a:ext>
            </a:extLst>
          </p:cNvPr>
          <p:cNvSpPr>
            <a:spLocks noGrp="1"/>
          </p:cNvSpPr>
          <p:nvPr>
            <p:ph type="sldNum" sz="quarter" idx="12"/>
          </p:nvPr>
        </p:nvSpPr>
        <p:spPr bwMode="auto">
          <a:xfrm>
            <a:off x="10058400" y="58451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43EFFB-03BE-43CD-A0F5-70E85BC62852}" type="slidenum">
              <a:rPr lang="en-US" altLang="de-DE" sz="1800">
                <a:solidFill>
                  <a:schemeClr val="bg1"/>
                </a:solidFill>
              </a:rPr>
              <a:pPr>
                <a:spcBef>
                  <a:spcPct val="0"/>
                </a:spcBef>
                <a:buFontTx/>
                <a:buNone/>
              </a:pPr>
              <a:t>11</a:t>
            </a:fld>
            <a:endParaRPr lang="en-US" altLang="de-DE" sz="1800">
              <a:solidFill>
                <a:schemeClr val="bg1"/>
              </a:solidFill>
            </a:endParaRPr>
          </a:p>
        </p:txBody>
      </p:sp>
      <p:sp>
        <p:nvSpPr>
          <p:cNvPr id="4" name="Rechteck: obere Ecken abgeschnitten 3">
            <a:extLst>
              <a:ext uri="{FF2B5EF4-FFF2-40B4-BE49-F238E27FC236}">
                <a16:creationId xmlns:a16="http://schemas.microsoft.com/office/drawing/2014/main" id="{916C9D96-889B-4ECB-8F5D-9D39A5365152}"/>
              </a:ext>
            </a:extLst>
          </p:cNvPr>
          <p:cNvSpPr/>
          <p:nvPr/>
        </p:nvSpPr>
        <p:spPr>
          <a:xfrm rot="5400000">
            <a:off x="-1238250" y="2867025"/>
            <a:ext cx="3435350" cy="958850"/>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4800" dirty="0" err="1">
                <a:solidFill>
                  <a:schemeClr val="tx1"/>
                </a:solidFill>
              </a:rPr>
              <a:t>Aufage</a:t>
            </a:r>
            <a:endParaRPr lang="de-DE" sz="4800" dirty="0">
              <a:solidFill>
                <a:schemeClr val="tx1"/>
              </a:solidFill>
            </a:endParaRPr>
          </a:p>
        </p:txBody>
      </p:sp>
      <p:sp>
        <p:nvSpPr>
          <p:cNvPr id="13318" name="Rectangle 6">
            <a:extLst>
              <a:ext uri="{FF2B5EF4-FFF2-40B4-BE49-F238E27FC236}">
                <a16:creationId xmlns:a16="http://schemas.microsoft.com/office/drawing/2014/main" id="{E7BBC652-B297-4870-B412-14FE962781DA}"/>
              </a:ext>
            </a:extLst>
          </p:cNvPr>
          <p:cNvSpPr>
            <a:spLocks noChangeArrowheads="1"/>
          </p:cNvSpPr>
          <p:nvPr/>
        </p:nvSpPr>
        <p:spPr bwMode="auto">
          <a:xfrm>
            <a:off x="958850" y="2011363"/>
            <a:ext cx="107807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de-DE" dirty="0" err="1">
                <a:solidFill>
                  <a:schemeClr val="bg1"/>
                </a:solidFill>
              </a:rPr>
              <a:t>Schauen</a:t>
            </a:r>
            <a:r>
              <a:rPr lang="en-US" altLang="de-DE" dirty="0">
                <a:solidFill>
                  <a:schemeClr val="bg1"/>
                </a:solidFill>
              </a:rPr>
              <a:t> Sie das </a:t>
            </a:r>
            <a:r>
              <a:rPr lang="en-US" altLang="de-DE" dirty="0" err="1">
                <a:solidFill>
                  <a:schemeClr val="bg1"/>
                </a:solidFill>
              </a:rPr>
              <a:t>nachfolgende</a:t>
            </a:r>
            <a:r>
              <a:rPr lang="en-US" altLang="de-DE" dirty="0">
                <a:solidFill>
                  <a:schemeClr val="bg1"/>
                </a:solidFill>
              </a:rPr>
              <a:t> Video, </a:t>
            </a:r>
            <a:r>
              <a:rPr lang="en-US" altLang="de-DE" dirty="0" err="1">
                <a:solidFill>
                  <a:schemeClr val="bg1"/>
                </a:solidFill>
              </a:rPr>
              <a:t>dass</a:t>
            </a:r>
            <a:r>
              <a:rPr lang="en-US" altLang="de-DE" dirty="0">
                <a:solidFill>
                  <a:schemeClr val="bg1"/>
                </a:solidFill>
              </a:rPr>
              <a:t> </a:t>
            </a:r>
            <a:r>
              <a:rPr lang="en-US" altLang="de-DE" dirty="0" err="1">
                <a:solidFill>
                  <a:schemeClr val="bg1"/>
                </a:solidFill>
              </a:rPr>
              <a:t>sie</a:t>
            </a:r>
            <a:r>
              <a:rPr lang="en-US" altLang="de-DE" dirty="0">
                <a:solidFill>
                  <a:schemeClr val="bg1"/>
                </a:solidFill>
              </a:rPr>
              <a:t> </a:t>
            </a:r>
            <a:r>
              <a:rPr lang="en-US" altLang="de-DE" dirty="0" err="1">
                <a:solidFill>
                  <a:schemeClr val="bg1"/>
                </a:solidFill>
              </a:rPr>
              <a:t>digitale</a:t>
            </a:r>
            <a:r>
              <a:rPr lang="en-US" altLang="de-DE" dirty="0">
                <a:solidFill>
                  <a:schemeClr val="bg1"/>
                </a:solidFill>
              </a:rPr>
              <a:t> Transformation in </a:t>
            </a:r>
            <a:r>
              <a:rPr lang="en-US" altLang="de-DE" dirty="0" err="1">
                <a:solidFill>
                  <a:schemeClr val="bg1"/>
                </a:solidFill>
              </a:rPr>
              <a:t>Schweden</a:t>
            </a:r>
            <a:r>
              <a:rPr lang="en-US" altLang="de-DE" dirty="0">
                <a:solidFill>
                  <a:schemeClr val="bg1"/>
                </a:solidFill>
              </a:rPr>
              <a:t> </a:t>
            </a:r>
            <a:r>
              <a:rPr lang="en-US" altLang="de-DE" dirty="0" err="1">
                <a:solidFill>
                  <a:schemeClr val="bg1"/>
                </a:solidFill>
              </a:rPr>
              <a:t>zeigt</a:t>
            </a:r>
            <a:r>
              <a:rPr lang="en-US" altLang="de-DE" dirty="0">
                <a:solidFill>
                  <a:schemeClr val="bg1"/>
                </a:solidFill>
              </a:rPr>
              <a:t>.</a:t>
            </a:r>
          </a:p>
          <a:p>
            <a:pPr algn="ctr" eaLnBrk="1" hangingPunct="1">
              <a:spcBef>
                <a:spcPct val="0"/>
              </a:spcBef>
              <a:buFontTx/>
              <a:buNone/>
            </a:pPr>
            <a:r>
              <a:rPr lang="en-US" altLang="de-DE" dirty="0" err="1">
                <a:solidFill>
                  <a:schemeClr val="bg1"/>
                </a:solidFill>
              </a:rPr>
              <a:t>Bitte</a:t>
            </a:r>
            <a:r>
              <a:rPr lang="en-US" altLang="de-DE" dirty="0">
                <a:solidFill>
                  <a:schemeClr val="bg1"/>
                </a:solidFill>
              </a:rPr>
              <a:t> </a:t>
            </a:r>
            <a:r>
              <a:rPr lang="en-US" altLang="de-DE" dirty="0" err="1">
                <a:solidFill>
                  <a:schemeClr val="bg1"/>
                </a:solidFill>
              </a:rPr>
              <a:t>machen</a:t>
            </a:r>
            <a:r>
              <a:rPr lang="en-US" altLang="de-DE" dirty="0">
                <a:solidFill>
                  <a:schemeClr val="bg1"/>
                </a:solidFill>
              </a:rPr>
              <a:t> Sie </a:t>
            </a:r>
            <a:r>
              <a:rPr lang="en-US" altLang="de-DE" dirty="0" err="1">
                <a:solidFill>
                  <a:schemeClr val="bg1"/>
                </a:solidFill>
              </a:rPr>
              <a:t>sich</a:t>
            </a:r>
            <a:r>
              <a:rPr lang="en-US" altLang="de-DE" dirty="0">
                <a:solidFill>
                  <a:schemeClr val="bg1"/>
                </a:solidFill>
              </a:rPr>
              <a:t> </a:t>
            </a:r>
            <a:r>
              <a:rPr lang="en-US" altLang="de-DE" dirty="0" err="1">
                <a:solidFill>
                  <a:schemeClr val="bg1"/>
                </a:solidFill>
              </a:rPr>
              <a:t>hierzu</a:t>
            </a:r>
            <a:r>
              <a:rPr lang="en-US" altLang="de-DE" dirty="0">
                <a:solidFill>
                  <a:schemeClr val="bg1"/>
                </a:solidFill>
              </a:rPr>
              <a:t> </a:t>
            </a:r>
            <a:r>
              <a:rPr lang="en-US" altLang="de-DE" dirty="0" err="1">
                <a:solidFill>
                  <a:schemeClr val="bg1"/>
                </a:solidFill>
              </a:rPr>
              <a:t>Notizen</a:t>
            </a:r>
            <a:r>
              <a:rPr lang="en-US" altLang="de-DE" dirty="0">
                <a:solidFill>
                  <a:schemeClr val="bg1"/>
                </a:solidFill>
              </a:rPr>
              <a:t>. Was </a:t>
            </a:r>
            <a:r>
              <a:rPr lang="en-US" altLang="de-DE" dirty="0" err="1">
                <a:solidFill>
                  <a:schemeClr val="bg1"/>
                </a:solidFill>
              </a:rPr>
              <a:t>fällt</a:t>
            </a:r>
            <a:r>
              <a:rPr lang="en-US" altLang="de-DE" dirty="0">
                <a:solidFill>
                  <a:schemeClr val="bg1"/>
                </a:solidFill>
              </a:rPr>
              <a:t> </a:t>
            </a:r>
            <a:r>
              <a:rPr lang="en-US" altLang="de-DE" dirty="0" err="1">
                <a:solidFill>
                  <a:schemeClr val="bg1"/>
                </a:solidFill>
              </a:rPr>
              <a:t>Ihnen</a:t>
            </a:r>
            <a:r>
              <a:rPr lang="en-US" altLang="de-DE" dirty="0">
                <a:solidFill>
                  <a:schemeClr val="bg1"/>
                </a:solidFill>
              </a:rPr>
              <a:t> </a:t>
            </a:r>
            <a:r>
              <a:rPr lang="en-US" altLang="de-DE" dirty="0" err="1">
                <a:solidFill>
                  <a:schemeClr val="bg1"/>
                </a:solidFill>
              </a:rPr>
              <a:t>besonders</a:t>
            </a:r>
            <a:r>
              <a:rPr lang="en-US" altLang="de-DE" dirty="0">
                <a:solidFill>
                  <a:schemeClr val="bg1"/>
                </a:solidFill>
              </a:rPr>
              <a:t> positive auf, was </a:t>
            </a:r>
            <a:r>
              <a:rPr lang="en-US" altLang="de-DE" dirty="0" err="1">
                <a:solidFill>
                  <a:schemeClr val="bg1"/>
                </a:solidFill>
              </a:rPr>
              <a:t>negativ</a:t>
            </a:r>
            <a:r>
              <a:rPr lang="en-US" altLang="de-DE" dirty="0">
                <a:solidFill>
                  <a:schemeClr val="bg1"/>
                </a:solidFill>
              </a:rPr>
              <a:t>?</a:t>
            </a:r>
          </a:p>
        </p:txBody>
      </p:sp>
      <p:sp>
        <p:nvSpPr>
          <p:cNvPr id="13319" name="TextBox 3">
            <a:extLst>
              <a:ext uri="{FF2B5EF4-FFF2-40B4-BE49-F238E27FC236}">
                <a16:creationId xmlns:a16="http://schemas.microsoft.com/office/drawing/2014/main" id="{D89F26E3-664E-4F87-9023-5EBFF66E7832}"/>
              </a:ext>
            </a:extLst>
          </p:cNvPr>
          <p:cNvSpPr txBox="1">
            <a:spLocks noChangeArrowheads="1"/>
          </p:cNvSpPr>
          <p:nvPr/>
        </p:nvSpPr>
        <p:spPr bwMode="auto">
          <a:xfrm>
            <a:off x="604044" y="4240212"/>
            <a:ext cx="11490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de-DE" sz="1800" dirty="0">
                <a:solidFill>
                  <a:schemeClr val="bg1"/>
                </a:solidFill>
                <a:latin typeface="Arial" panose="020B0604020202020204" pitchFamily="34" charset="0"/>
              </a:rPr>
              <a:t>https://dl-mail.ymail.com/ws/download/mailboxes/@.id==VjN-yg8Wn-tmEHPwMwDVids6ETwRId_7tmO5f6d8tdJVLiuw8d1DfQwatJjYTaZNo-VHBmBxuc2UTjmHlmQVvjcwMQ/messages/@.id==AIkibN94PsahXq57YArdQFW2UjQ/content/parts/@.id==2/raw?appid=YMailNodin&amp;ymreqid=9b29e981-164d-7380-1c55-020000019800&amp;token=zitEzqOML3j84e6ealFTT5U7-km5qEQF52lp7AcCuBac0ZENuxotU1td8JhDzjr31-3oFZzDwpUNsBbpYEwEHVpN9cVZpwKi1m5WgdmxenEaXYsR4RvwvgV3QYEmzl84 </a:t>
            </a:r>
            <a:endParaRPr lang="en-US" altLang="zh-CN" sz="1900" dirty="0">
              <a:solidFill>
                <a:schemeClr val="bg1"/>
              </a:solidFill>
              <a:cs typeface="Times New Roman" panose="02020603050405020304" pitchFamily="18" charset="0"/>
            </a:endParaRPr>
          </a:p>
        </p:txBody>
      </p:sp>
      <p:sp>
        <p:nvSpPr>
          <p:cNvPr id="11" name="TextBox 3">
            <a:extLst>
              <a:ext uri="{FF2B5EF4-FFF2-40B4-BE49-F238E27FC236}">
                <a16:creationId xmlns:a16="http://schemas.microsoft.com/office/drawing/2014/main" id="{97DF7079-5371-478A-8E39-2247DCCD88DC}"/>
              </a:ext>
            </a:extLst>
          </p:cNvPr>
          <p:cNvSpPr txBox="1">
            <a:spLocks noChangeArrowheads="1"/>
          </p:cNvSpPr>
          <p:nvPr/>
        </p:nvSpPr>
        <p:spPr bwMode="auto">
          <a:xfrm>
            <a:off x="1375408" y="267018"/>
            <a:ext cx="891381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dirty="0">
                <a:solidFill>
                  <a:srgbClr val="FEFEFE"/>
                </a:solidFill>
                <a:cs typeface="Times New Roman" panose="02020603050405020304" pitchFamily="18" charset="0"/>
              </a:rPr>
              <a:t>Die Notwendigkeit der Digitalisierung in der heutigen Arbeitswelt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34007AB2-F6F7-453E-AF51-14C8E13BC6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a:extLst>
              <a:ext uri="{FF2B5EF4-FFF2-40B4-BE49-F238E27FC236}">
                <a16:creationId xmlns:a16="http://schemas.microsoft.com/office/drawing/2014/main" id="{63D2A0C6-6E17-4841-88C0-D9BF6264135C}"/>
              </a:ext>
            </a:extLst>
          </p:cNvPr>
          <p:cNvSpPr txBox="1">
            <a:spLocks noChangeArrowheads="1"/>
          </p:cNvSpPr>
          <p:nvPr/>
        </p:nvSpPr>
        <p:spPr bwMode="auto">
          <a:xfrm>
            <a:off x="1020932" y="2868613"/>
            <a:ext cx="1044716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zh-CN" sz="4800" b="1" dirty="0">
                <a:solidFill>
                  <a:schemeClr val="bg1"/>
                </a:solidFill>
                <a:cs typeface="Times New Roman" panose="02020603050405020304" pitchFamily="18" charset="0"/>
              </a:rPr>
              <a:t>2. </a:t>
            </a:r>
            <a:r>
              <a:rPr lang="en-US" altLang="zh-CN" sz="4800" b="1" dirty="0" err="1">
                <a:solidFill>
                  <a:schemeClr val="bg1"/>
                </a:solidFill>
                <a:cs typeface="Times New Roman" panose="02020603050405020304" pitchFamily="18" charset="0"/>
              </a:rPr>
              <a:t>Einblicke</a:t>
            </a:r>
            <a:r>
              <a:rPr lang="en-US" altLang="zh-CN" sz="4800" b="1" dirty="0">
                <a:solidFill>
                  <a:schemeClr val="bg1"/>
                </a:solidFill>
                <a:cs typeface="Times New Roman" panose="02020603050405020304" pitchFamily="18" charset="0"/>
              </a:rPr>
              <a:t> in </a:t>
            </a:r>
            <a:r>
              <a:rPr lang="en-US" altLang="zh-CN" sz="4800" b="1" dirty="0" err="1">
                <a:solidFill>
                  <a:schemeClr val="bg1"/>
                </a:solidFill>
                <a:cs typeface="Times New Roman" panose="02020603050405020304" pitchFamily="18" charset="0"/>
              </a:rPr>
              <a:t>zukünftige</a:t>
            </a:r>
            <a:r>
              <a:rPr lang="en-US" altLang="zh-CN" sz="4800" b="1" dirty="0">
                <a:solidFill>
                  <a:schemeClr val="bg1"/>
                </a:solidFill>
                <a:cs typeface="Times New Roman" panose="02020603050405020304" pitchFamily="18" charset="0"/>
              </a:rPr>
              <a:t> </a:t>
            </a:r>
            <a:r>
              <a:rPr lang="en-US" altLang="zh-CN" sz="4800" b="1" dirty="0" err="1">
                <a:solidFill>
                  <a:schemeClr val="bg1"/>
                </a:solidFill>
                <a:cs typeface="Times New Roman" panose="02020603050405020304" pitchFamily="18" charset="0"/>
              </a:rPr>
              <a:t>Entwicklungen</a:t>
            </a:r>
            <a:r>
              <a:rPr lang="en-US" altLang="zh-CN" sz="4800" b="1" dirty="0">
                <a:solidFill>
                  <a:schemeClr val="bg1"/>
                </a:solidFill>
                <a:cs typeface="Times New Roman" panose="02020603050405020304" pitchFamily="18" charset="0"/>
              </a:rPr>
              <a:t> </a:t>
            </a:r>
            <a:r>
              <a:rPr lang="en-US" altLang="de-DE" sz="4800" b="1" dirty="0">
                <a:solidFill>
                  <a:schemeClr val="bg1"/>
                </a:solidFill>
                <a:ea typeface="宋体" panose="02010600030101010101" pitchFamily="2" charset="-122"/>
                <a:cs typeface="Times New Roman" panose="02020603050405020304" pitchFamily="18" charset="0"/>
              </a:rPr>
              <a:t> </a:t>
            </a:r>
            <a:endParaRPr lang="en-US" altLang="zh-CN" sz="4800" b="1" dirty="0">
              <a:solidFill>
                <a:schemeClr val="bg1"/>
              </a:solidFill>
              <a:cs typeface="Times New Roman" panose="02020603050405020304" pitchFamily="18" charset="0"/>
            </a:endParaRPr>
          </a:p>
          <a:p>
            <a:pPr eaLnBrk="1" hangingPunct="1">
              <a:spcBef>
                <a:spcPct val="0"/>
              </a:spcBef>
              <a:buFontTx/>
              <a:buNone/>
            </a:pPr>
            <a:endParaRPr lang="en-US" altLang="zh-CN" sz="1900" dirty="0">
              <a:solidFill>
                <a:srgbClr val="FEFEFE"/>
              </a:solidFill>
              <a:cs typeface="Times New Roman" panose="02020603050405020304" pitchFamily="18" charset="0"/>
            </a:endParaRPr>
          </a:p>
        </p:txBody>
      </p:sp>
      <p:sp>
        <p:nvSpPr>
          <p:cNvPr id="14340" name="Foliennummernplatzhalter 7">
            <a:extLst>
              <a:ext uri="{FF2B5EF4-FFF2-40B4-BE49-F238E27FC236}">
                <a16:creationId xmlns:a16="http://schemas.microsoft.com/office/drawing/2014/main" id="{681EF775-9AB2-4E43-8CE8-DA3B2C9E908A}"/>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0796B75-BB23-4E7E-BE12-23CFBA901E69}" type="slidenum">
              <a:rPr lang="en-US" altLang="de-DE" sz="1800">
                <a:solidFill>
                  <a:schemeClr val="bg1"/>
                </a:solidFill>
              </a:rPr>
              <a:pPr algn="r" eaLnBrk="1" hangingPunct="1">
                <a:spcBef>
                  <a:spcPct val="0"/>
                </a:spcBef>
                <a:buFontTx/>
                <a:buNone/>
              </a:pPr>
              <a:t>12</a:t>
            </a:fld>
            <a:endParaRPr lang="en-US" altLang="de-DE" sz="18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5645B1E-FCEC-4F55-9BA0-BE3B230FF693}"/>
              </a:ext>
            </a:extLst>
          </p:cNvPr>
          <p:cNvSpPr>
            <a:spLocks noGrp="1"/>
          </p:cNvSpPr>
          <p:nvPr>
            <p:ph type="title"/>
          </p:nvPr>
        </p:nvSpPr>
        <p:spPr/>
        <p:txBody>
          <a:bodyPr/>
          <a:lstStyle/>
          <a:p>
            <a:pPr eaLnBrk="1" hangingPunct="1"/>
            <a:endParaRPr lang="ro-RO" altLang="de-DE"/>
          </a:p>
        </p:txBody>
      </p:sp>
      <p:sp>
        <p:nvSpPr>
          <p:cNvPr id="15363" name="Rectangle 3">
            <a:extLst>
              <a:ext uri="{FF2B5EF4-FFF2-40B4-BE49-F238E27FC236}">
                <a16:creationId xmlns:a16="http://schemas.microsoft.com/office/drawing/2014/main" id="{3358B43B-6B3A-4B20-A15C-D2816A2926F4}"/>
              </a:ext>
            </a:extLst>
          </p:cNvPr>
          <p:cNvSpPr>
            <a:spLocks noGrp="1"/>
          </p:cNvSpPr>
          <p:nvPr>
            <p:ph type="body" idx="1"/>
          </p:nvPr>
        </p:nvSpPr>
        <p:spPr/>
        <p:txBody>
          <a:bodyPr/>
          <a:lstStyle/>
          <a:p>
            <a:pPr eaLnBrk="1" hangingPunct="1"/>
            <a:endParaRPr lang="ro-RO" altLang="de-DE"/>
          </a:p>
        </p:txBody>
      </p:sp>
      <p:pic>
        <p:nvPicPr>
          <p:cNvPr id="15364" name="Picture 3">
            <a:extLst>
              <a:ext uri="{FF2B5EF4-FFF2-40B4-BE49-F238E27FC236}">
                <a16:creationId xmlns:a16="http://schemas.microsoft.com/office/drawing/2014/main" id="{904C27E9-2AFC-4DB9-AE8F-EB90C74D69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a:extLst>
              <a:ext uri="{FF2B5EF4-FFF2-40B4-BE49-F238E27FC236}">
                <a16:creationId xmlns:a16="http://schemas.microsoft.com/office/drawing/2014/main" id="{6AC3E998-3C0E-40F9-968D-561DB733C738}"/>
              </a:ext>
            </a:extLst>
          </p:cNvPr>
          <p:cNvSpPr txBox="1">
            <a:spLocks noChangeArrowheads="1"/>
          </p:cNvSpPr>
          <p:nvPr/>
        </p:nvSpPr>
        <p:spPr bwMode="auto">
          <a:xfrm>
            <a:off x="1233488" y="1071563"/>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
        <p:nvSpPr>
          <p:cNvPr id="15366" name="TextBox 46">
            <a:extLst>
              <a:ext uri="{FF2B5EF4-FFF2-40B4-BE49-F238E27FC236}">
                <a16:creationId xmlns:a16="http://schemas.microsoft.com/office/drawing/2014/main" id="{A53D8ED5-B747-455D-9A8C-02D6A598A549}"/>
              </a:ext>
            </a:extLst>
          </p:cNvPr>
          <p:cNvSpPr txBox="1">
            <a:spLocks noChangeArrowheads="1"/>
          </p:cNvSpPr>
          <p:nvPr/>
        </p:nvSpPr>
        <p:spPr bwMode="auto">
          <a:xfrm>
            <a:off x="688975" y="2720975"/>
            <a:ext cx="11217275"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dirty="0">
                <a:solidFill>
                  <a:schemeClr val="bg1"/>
                </a:solidFill>
              </a:rPr>
              <a:t>Ähnlich bereits etablierter Innovationen, ist die Welt der Online</a:t>
            </a:r>
          </a:p>
          <a:p>
            <a:pPr eaLnBrk="1" hangingPunct="1">
              <a:spcBef>
                <a:spcPct val="0"/>
              </a:spcBef>
              <a:buFontTx/>
              <a:buNone/>
            </a:pPr>
            <a:r>
              <a:rPr lang="de-DE" altLang="zh-CN" dirty="0">
                <a:solidFill>
                  <a:schemeClr val="bg1"/>
                </a:solidFill>
              </a:rPr>
              <a:t>Technologien mit bestimmten Widersprüchen und</a:t>
            </a:r>
          </a:p>
          <a:p>
            <a:pPr eaLnBrk="1" hangingPunct="1">
              <a:spcBef>
                <a:spcPct val="0"/>
              </a:spcBef>
              <a:buFontTx/>
              <a:buNone/>
            </a:pPr>
            <a:r>
              <a:rPr lang="de-DE" altLang="zh-CN" dirty="0">
                <a:solidFill>
                  <a:schemeClr val="bg1"/>
                </a:solidFill>
              </a:rPr>
              <a:t>unvorhergesehenen Umständen verbunden. </a:t>
            </a:r>
          </a:p>
          <a:p>
            <a:pPr eaLnBrk="1" hangingPunct="1">
              <a:spcBef>
                <a:spcPct val="0"/>
              </a:spcBef>
              <a:buFontTx/>
              <a:buNone/>
            </a:pPr>
            <a:r>
              <a:rPr lang="de-DE" altLang="zh-CN" dirty="0">
                <a:solidFill>
                  <a:schemeClr val="bg1"/>
                </a:solidFill>
              </a:rPr>
              <a:t>So steht einerseits die Internet und Medienaffinität von Kindern</a:t>
            </a:r>
          </a:p>
          <a:p>
            <a:pPr eaLnBrk="1" hangingPunct="1">
              <a:spcBef>
                <a:spcPct val="0"/>
              </a:spcBef>
              <a:buFontTx/>
              <a:buNone/>
            </a:pPr>
            <a:r>
              <a:rPr lang="de-DE" altLang="zh-CN" dirty="0">
                <a:solidFill>
                  <a:schemeClr val="bg1"/>
                </a:solidFill>
              </a:rPr>
              <a:t>weit oben in der Bildungsagenda, wird aber gelichzeitig mit dem</a:t>
            </a:r>
          </a:p>
          <a:p>
            <a:pPr eaLnBrk="1" hangingPunct="1">
              <a:spcBef>
                <a:spcPct val="0"/>
              </a:spcBef>
              <a:buFontTx/>
              <a:buNone/>
            </a:pPr>
            <a:r>
              <a:rPr lang="de-DE" altLang="zh-CN" dirty="0">
                <a:solidFill>
                  <a:schemeClr val="bg1"/>
                </a:solidFill>
              </a:rPr>
              <a:t>Wunsch vieler Eltern „eine Medienfreie Erziehung“ tangiert. </a:t>
            </a:r>
            <a:endParaRPr lang="en-GB" altLang="zh-CN"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6C89D057-E004-4863-AAB1-43E9A9BB93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Foliennummernplatzhalter 7">
            <a:extLst>
              <a:ext uri="{FF2B5EF4-FFF2-40B4-BE49-F238E27FC236}">
                <a16:creationId xmlns:a16="http://schemas.microsoft.com/office/drawing/2014/main" id="{C7E90270-23B3-4AFB-95C1-C73476F59873}"/>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6ED34EF-DFE3-448D-8A25-42253D1C6B8F}" type="slidenum">
              <a:rPr lang="en-US" altLang="de-DE" sz="1800">
                <a:solidFill>
                  <a:schemeClr val="bg1"/>
                </a:solidFill>
              </a:rPr>
              <a:pPr algn="r" eaLnBrk="1" hangingPunct="1">
                <a:spcBef>
                  <a:spcPct val="0"/>
                </a:spcBef>
                <a:buFontTx/>
                <a:buNone/>
              </a:pPr>
              <a:t>14</a:t>
            </a:fld>
            <a:endParaRPr lang="en-US" altLang="de-DE" sz="1800">
              <a:solidFill>
                <a:schemeClr val="bg1"/>
              </a:solidFill>
            </a:endParaRPr>
          </a:p>
        </p:txBody>
      </p:sp>
      <p:sp>
        <p:nvSpPr>
          <p:cNvPr id="16388" name="TextBox 46">
            <a:extLst>
              <a:ext uri="{FF2B5EF4-FFF2-40B4-BE49-F238E27FC236}">
                <a16:creationId xmlns:a16="http://schemas.microsoft.com/office/drawing/2014/main" id="{518712C1-CFE7-4128-BAD0-489351F726E2}"/>
              </a:ext>
            </a:extLst>
          </p:cNvPr>
          <p:cNvSpPr txBox="1">
            <a:spLocks noChangeArrowheads="1"/>
          </p:cNvSpPr>
          <p:nvPr/>
        </p:nvSpPr>
        <p:spPr bwMode="auto">
          <a:xfrm>
            <a:off x="746125" y="2536825"/>
            <a:ext cx="11217275" cy="25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None/>
            </a:pPr>
            <a:r>
              <a:rPr lang="de-DE" altLang="zh-CN" sz="2800" dirty="0">
                <a:solidFill>
                  <a:schemeClr val="bg1"/>
                </a:solidFill>
                <a:latin typeface="+mn-lt"/>
              </a:rPr>
              <a:t>Eine weitere Behinderung der zukünftigen Entwicklung von Bildung,</a:t>
            </a:r>
          </a:p>
          <a:p>
            <a:pPr algn="ctr" eaLnBrk="1" hangingPunct="1">
              <a:lnSpc>
                <a:spcPct val="150000"/>
              </a:lnSpc>
              <a:spcBef>
                <a:spcPct val="0"/>
              </a:spcBef>
              <a:buNone/>
            </a:pPr>
            <a:r>
              <a:rPr lang="de-DE" altLang="zh-CN" sz="2800" dirty="0">
                <a:solidFill>
                  <a:schemeClr val="bg1"/>
                </a:solidFill>
                <a:latin typeface="+mn-lt"/>
              </a:rPr>
              <a:t>ist die Diskrepanz zwischen der Geschwindigkeit der Digitalisierung der Bildungsressourcen und dem eigentlichen Bildungsprozess (dieser ist sehr langsam). </a:t>
            </a:r>
            <a:endParaRPr lang="en-GB" altLang="zh-CN" sz="4400" dirty="0">
              <a:solidFill>
                <a:schemeClr val="bg1"/>
              </a:solidFill>
              <a:latin typeface="+mn-lt"/>
            </a:endParaRPr>
          </a:p>
        </p:txBody>
      </p:sp>
      <p:sp>
        <p:nvSpPr>
          <p:cNvPr id="6" name="TextBox 3">
            <a:extLst>
              <a:ext uri="{FF2B5EF4-FFF2-40B4-BE49-F238E27FC236}">
                <a16:creationId xmlns:a16="http://schemas.microsoft.com/office/drawing/2014/main" id="{1036BDB1-DFAF-4AE6-B592-804BF1125F5A}"/>
              </a:ext>
            </a:extLst>
          </p:cNvPr>
          <p:cNvSpPr txBox="1">
            <a:spLocks noChangeArrowheads="1"/>
          </p:cNvSpPr>
          <p:nvPr/>
        </p:nvSpPr>
        <p:spPr bwMode="auto">
          <a:xfrm>
            <a:off x="1233488" y="1071563"/>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31D36D87-AEAD-4584-9761-421F42672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Foliennummernplatzhalter 7">
            <a:extLst>
              <a:ext uri="{FF2B5EF4-FFF2-40B4-BE49-F238E27FC236}">
                <a16:creationId xmlns:a16="http://schemas.microsoft.com/office/drawing/2014/main" id="{090F9DA3-245C-499A-90C4-B0C55E56605D}"/>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1C0A1B8-CB84-4D8A-A20B-4D7D66B45542}" type="slidenum">
              <a:rPr lang="en-US" altLang="de-DE" sz="1800">
                <a:solidFill>
                  <a:schemeClr val="bg1"/>
                </a:solidFill>
              </a:rPr>
              <a:pPr algn="r" eaLnBrk="1" hangingPunct="1">
                <a:spcBef>
                  <a:spcPct val="0"/>
                </a:spcBef>
                <a:buFontTx/>
                <a:buNone/>
              </a:pPr>
              <a:t>15</a:t>
            </a:fld>
            <a:endParaRPr lang="en-US" altLang="de-DE" sz="1800">
              <a:solidFill>
                <a:schemeClr val="bg1"/>
              </a:solidFill>
            </a:endParaRPr>
          </a:p>
        </p:txBody>
      </p:sp>
      <p:sp>
        <p:nvSpPr>
          <p:cNvPr id="17412" name="TextBox 46">
            <a:extLst>
              <a:ext uri="{FF2B5EF4-FFF2-40B4-BE49-F238E27FC236}">
                <a16:creationId xmlns:a16="http://schemas.microsoft.com/office/drawing/2014/main" id="{F0D1683F-F1FB-4A9F-890F-D88D14422D4B}"/>
              </a:ext>
            </a:extLst>
          </p:cNvPr>
          <p:cNvSpPr txBox="1">
            <a:spLocks noChangeArrowheads="1"/>
          </p:cNvSpPr>
          <p:nvPr/>
        </p:nvSpPr>
        <p:spPr bwMode="auto">
          <a:xfrm>
            <a:off x="746125" y="1665029"/>
            <a:ext cx="11217275" cy="435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en-GB" altLang="zh-CN" dirty="0">
                <a:solidFill>
                  <a:schemeClr val="bg1"/>
                </a:solidFill>
              </a:rPr>
              <a:t> </a:t>
            </a:r>
            <a:r>
              <a:rPr lang="de-DE" altLang="zh-CN" dirty="0">
                <a:solidFill>
                  <a:schemeClr val="bg1"/>
                </a:solidFill>
              </a:rPr>
              <a:t>In der Diskussion über das Phänomen der Digitalisierung ist zu</a:t>
            </a:r>
          </a:p>
          <a:p>
            <a:pPr eaLnBrk="1" hangingPunct="1">
              <a:lnSpc>
                <a:spcPct val="150000"/>
              </a:lnSpc>
              <a:spcBef>
                <a:spcPct val="0"/>
              </a:spcBef>
              <a:buNone/>
            </a:pPr>
            <a:r>
              <a:rPr lang="de-DE" altLang="zh-CN" dirty="0">
                <a:solidFill>
                  <a:schemeClr val="bg1"/>
                </a:solidFill>
              </a:rPr>
              <a:t>Beachten, dass verschiedene Analysten und Prognoseexperten</a:t>
            </a:r>
          </a:p>
          <a:p>
            <a:pPr eaLnBrk="1" hangingPunct="1">
              <a:lnSpc>
                <a:spcPct val="150000"/>
              </a:lnSpc>
              <a:spcBef>
                <a:spcPct val="0"/>
              </a:spcBef>
              <a:buNone/>
            </a:pPr>
            <a:r>
              <a:rPr lang="de-DE" altLang="zh-CN" dirty="0">
                <a:solidFill>
                  <a:schemeClr val="bg1"/>
                </a:solidFill>
              </a:rPr>
              <a:t>(meist britische, einschließlich Tim Berners-Lee - einer der Erfinder</a:t>
            </a:r>
          </a:p>
          <a:p>
            <a:pPr eaLnBrk="1" hangingPunct="1">
              <a:lnSpc>
                <a:spcPct val="150000"/>
              </a:lnSpc>
              <a:spcBef>
                <a:spcPct val="0"/>
              </a:spcBef>
              <a:buNone/>
            </a:pPr>
            <a:r>
              <a:rPr lang="de-DE" altLang="zh-CN" dirty="0">
                <a:solidFill>
                  <a:schemeClr val="bg1"/>
                </a:solidFill>
              </a:rPr>
              <a:t>des World Wide Web (Stuart, 2014)) den Übergang des</a:t>
            </a:r>
          </a:p>
          <a:p>
            <a:pPr eaLnBrk="1" hangingPunct="1">
              <a:lnSpc>
                <a:spcPct val="150000"/>
              </a:lnSpc>
              <a:spcBef>
                <a:spcPct val="0"/>
              </a:spcBef>
              <a:buNone/>
            </a:pPr>
            <a:r>
              <a:rPr lang="de-DE" altLang="zh-CN" dirty="0">
                <a:solidFill>
                  <a:schemeClr val="bg1"/>
                </a:solidFill>
              </a:rPr>
              <a:t>Bildungsprozesses in die digitale, als Wendepunkt in der</a:t>
            </a:r>
          </a:p>
          <a:p>
            <a:pPr eaLnBrk="1" hangingPunct="1">
              <a:lnSpc>
                <a:spcPct val="150000"/>
              </a:lnSpc>
              <a:spcBef>
                <a:spcPct val="0"/>
              </a:spcBef>
              <a:buNone/>
            </a:pPr>
            <a:r>
              <a:rPr lang="de-DE" altLang="zh-CN" dirty="0">
                <a:solidFill>
                  <a:schemeClr val="bg1"/>
                </a:solidFill>
              </a:rPr>
              <a:t>Bildungsgeschichte sehen. </a:t>
            </a:r>
          </a:p>
        </p:txBody>
      </p:sp>
      <p:sp>
        <p:nvSpPr>
          <p:cNvPr id="6" name="TextBox 3">
            <a:extLst>
              <a:ext uri="{FF2B5EF4-FFF2-40B4-BE49-F238E27FC236}">
                <a16:creationId xmlns:a16="http://schemas.microsoft.com/office/drawing/2014/main" id="{0F883FCC-E970-4D0E-B5E8-EFF16C7A7038}"/>
              </a:ext>
            </a:extLst>
          </p:cNvPr>
          <p:cNvSpPr txBox="1">
            <a:spLocks noChangeArrowheads="1"/>
          </p:cNvSpPr>
          <p:nvPr/>
        </p:nvSpPr>
        <p:spPr bwMode="auto">
          <a:xfrm>
            <a:off x="1233488" y="1071563"/>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D66EE62-2B0C-4391-BCA1-8BD325277EC6}"/>
              </a:ext>
            </a:extLst>
          </p:cNvPr>
          <p:cNvSpPr>
            <a:spLocks noGrp="1"/>
          </p:cNvSpPr>
          <p:nvPr>
            <p:ph type="title"/>
          </p:nvPr>
        </p:nvSpPr>
        <p:spPr/>
        <p:txBody>
          <a:bodyPr/>
          <a:lstStyle/>
          <a:p>
            <a:pPr eaLnBrk="1" hangingPunct="1"/>
            <a:endParaRPr lang="ro-RO" altLang="de-DE"/>
          </a:p>
        </p:txBody>
      </p:sp>
      <p:sp>
        <p:nvSpPr>
          <p:cNvPr id="18435" name="Rectangle 3">
            <a:extLst>
              <a:ext uri="{FF2B5EF4-FFF2-40B4-BE49-F238E27FC236}">
                <a16:creationId xmlns:a16="http://schemas.microsoft.com/office/drawing/2014/main" id="{1FBE21BC-D593-4B16-8AD8-80DA7F281BAC}"/>
              </a:ext>
            </a:extLst>
          </p:cNvPr>
          <p:cNvSpPr>
            <a:spLocks noGrp="1"/>
          </p:cNvSpPr>
          <p:nvPr>
            <p:ph type="body" idx="1"/>
          </p:nvPr>
        </p:nvSpPr>
        <p:spPr/>
        <p:txBody>
          <a:bodyPr/>
          <a:lstStyle/>
          <a:p>
            <a:pPr eaLnBrk="1" hangingPunct="1"/>
            <a:endParaRPr lang="ro-RO" altLang="de-DE"/>
          </a:p>
        </p:txBody>
      </p:sp>
      <p:pic>
        <p:nvPicPr>
          <p:cNvPr id="18436" name="Picture 3">
            <a:extLst>
              <a:ext uri="{FF2B5EF4-FFF2-40B4-BE49-F238E27FC236}">
                <a16:creationId xmlns:a16="http://schemas.microsoft.com/office/drawing/2014/main" id="{C6F81F05-0260-414A-ACB4-79D0BACEBD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6">
            <a:extLst>
              <a:ext uri="{FF2B5EF4-FFF2-40B4-BE49-F238E27FC236}">
                <a16:creationId xmlns:a16="http://schemas.microsoft.com/office/drawing/2014/main" id="{07CD423B-150D-40B7-9ED5-FBE3920162F4}"/>
              </a:ext>
            </a:extLst>
          </p:cNvPr>
          <p:cNvSpPr txBox="1">
            <a:spLocks noChangeArrowheads="1"/>
          </p:cNvSpPr>
          <p:nvPr/>
        </p:nvSpPr>
        <p:spPr bwMode="auto">
          <a:xfrm>
            <a:off x="1233488" y="1725386"/>
            <a:ext cx="10463212" cy="509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de-DE" altLang="zh-CN" dirty="0">
                <a:solidFill>
                  <a:schemeClr val="bg1"/>
                </a:solidFill>
              </a:rPr>
              <a:t>Hierzu die EU 2020-Strategie zur Entwicklung des</a:t>
            </a:r>
          </a:p>
          <a:p>
            <a:pPr eaLnBrk="1" hangingPunct="1">
              <a:lnSpc>
                <a:spcPct val="150000"/>
              </a:lnSpc>
              <a:spcBef>
                <a:spcPct val="0"/>
              </a:spcBef>
              <a:buNone/>
            </a:pPr>
            <a:r>
              <a:rPr lang="de-DE" altLang="zh-CN" dirty="0">
                <a:solidFill>
                  <a:schemeClr val="bg1"/>
                </a:solidFill>
              </a:rPr>
              <a:t>Bildungswesens "</a:t>
            </a:r>
            <a:r>
              <a:rPr lang="de-DE" altLang="zh-CN" dirty="0" err="1">
                <a:solidFill>
                  <a:schemeClr val="bg1"/>
                </a:solidFill>
              </a:rPr>
              <a:t>DigEduPol</a:t>
            </a:r>
            <a:r>
              <a:rPr lang="de-DE" altLang="zh-CN" dirty="0">
                <a:solidFill>
                  <a:schemeClr val="bg1"/>
                </a:solidFill>
              </a:rPr>
              <a:t>": </a:t>
            </a:r>
          </a:p>
          <a:p>
            <a:pPr eaLnBrk="1" hangingPunct="1">
              <a:lnSpc>
                <a:spcPct val="150000"/>
              </a:lnSpc>
              <a:spcBef>
                <a:spcPct val="0"/>
              </a:spcBef>
              <a:buNone/>
            </a:pPr>
            <a:r>
              <a:rPr lang="de-DE" altLang="zh-CN" dirty="0">
                <a:solidFill>
                  <a:schemeClr val="bg1"/>
                </a:solidFill>
              </a:rPr>
              <a:t>Hauptziel ist die Integration digitaler Technologien in die</a:t>
            </a:r>
          </a:p>
          <a:p>
            <a:pPr eaLnBrk="1" hangingPunct="1">
              <a:lnSpc>
                <a:spcPct val="150000"/>
              </a:lnSpc>
              <a:spcBef>
                <a:spcPct val="0"/>
              </a:spcBef>
              <a:buNone/>
            </a:pPr>
            <a:r>
              <a:rPr lang="de-DE" altLang="zh-CN" dirty="0">
                <a:solidFill>
                  <a:schemeClr val="bg1"/>
                </a:solidFill>
              </a:rPr>
              <a:t>(Bildungs-) Prozesse, so dass sie Hand in Hand gehen - sowohl </a:t>
            </a:r>
          </a:p>
          <a:p>
            <a:pPr eaLnBrk="1" hangingPunct="1">
              <a:lnSpc>
                <a:spcPct val="150000"/>
              </a:lnSpc>
              <a:spcBef>
                <a:spcPct val="0"/>
              </a:spcBef>
              <a:buNone/>
            </a:pPr>
            <a:r>
              <a:rPr lang="de-DE" altLang="zh-CN" dirty="0">
                <a:solidFill>
                  <a:schemeClr val="bg1"/>
                </a:solidFill>
              </a:rPr>
              <a:t>im Unterricht in bestimmten Fächern und mit schulischem</a:t>
            </a:r>
          </a:p>
          <a:p>
            <a:pPr eaLnBrk="1" hangingPunct="1">
              <a:lnSpc>
                <a:spcPct val="150000"/>
              </a:lnSpc>
              <a:spcBef>
                <a:spcPct val="0"/>
              </a:spcBef>
              <a:buNone/>
            </a:pPr>
            <a:r>
              <a:rPr lang="de-DE" altLang="zh-CN" dirty="0">
                <a:solidFill>
                  <a:schemeClr val="bg1"/>
                </a:solidFill>
              </a:rPr>
              <a:t>Bildungsprozess im Allgemeinen.</a:t>
            </a:r>
          </a:p>
          <a:p>
            <a:pPr eaLnBrk="1" hangingPunct="1">
              <a:lnSpc>
                <a:spcPct val="150000"/>
              </a:lnSpc>
              <a:spcBef>
                <a:spcPct val="0"/>
              </a:spcBef>
              <a:buNone/>
            </a:pPr>
            <a:endParaRPr lang="de-DE" altLang="zh-CN" dirty="0">
              <a:solidFill>
                <a:schemeClr val="bg1"/>
              </a:solidFill>
            </a:endParaRPr>
          </a:p>
        </p:txBody>
      </p:sp>
      <p:sp>
        <p:nvSpPr>
          <p:cNvPr id="7" name="TextBox 3">
            <a:extLst>
              <a:ext uri="{FF2B5EF4-FFF2-40B4-BE49-F238E27FC236}">
                <a16:creationId xmlns:a16="http://schemas.microsoft.com/office/drawing/2014/main" id="{45FA190F-A572-4027-9AB6-0D45D22C0692}"/>
              </a:ext>
            </a:extLst>
          </p:cNvPr>
          <p:cNvSpPr txBox="1">
            <a:spLocks noChangeArrowheads="1"/>
          </p:cNvSpPr>
          <p:nvPr/>
        </p:nvSpPr>
        <p:spPr bwMode="auto">
          <a:xfrm>
            <a:off x="1233488" y="1071563"/>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6DA836-4A8D-4F71-86DD-BD9DE80A2CE2}"/>
              </a:ext>
            </a:extLst>
          </p:cNvPr>
          <p:cNvSpPr>
            <a:spLocks noGrp="1"/>
          </p:cNvSpPr>
          <p:nvPr>
            <p:ph type="title"/>
          </p:nvPr>
        </p:nvSpPr>
        <p:spPr/>
        <p:txBody>
          <a:bodyPr/>
          <a:lstStyle/>
          <a:p>
            <a:pPr eaLnBrk="1" hangingPunct="1"/>
            <a:endParaRPr lang="ro-RO" altLang="de-DE"/>
          </a:p>
        </p:txBody>
      </p:sp>
      <p:sp>
        <p:nvSpPr>
          <p:cNvPr id="19459" name="Rectangle 3">
            <a:extLst>
              <a:ext uri="{FF2B5EF4-FFF2-40B4-BE49-F238E27FC236}">
                <a16:creationId xmlns:a16="http://schemas.microsoft.com/office/drawing/2014/main" id="{409D02D7-EC48-44FE-9E75-4A8FCC01CAF1}"/>
              </a:ext>
            </a:extLst>
          </p:cNvPr>
          <p:cNvSpPr>
            <a:spLocks noGrp="1"/>
          </p:cNvSpPr>
          <p:nvPr>
            <p:ph type="body" idx="1"/>
          </p:nvPr>
        </p:nvSpPr>
        <p:spPr/>
        <p:txBody>
          <a:bodyPr/>
          <a:lstStyle/>
          <a:p>
            <a:pPr eaLnBrk="1" hangingPunct="1"/>
            <a:endParaRPr lang="ro-RO" altLang="de-DE"/>
          </a:p>
        </p:txBody>
      </p:sp>
      <p:pic>
        <p:nvPicPr>
          <p:cNvPr id="19460" name="Picture 3">
            <a:extLst>
              <a:ext uri="{FF2B5EF4-FFF2-40B4-BE49-F238E27FC236}">
                <a16:creationId xmlns:a16="http://schemas.microsoft.com/office/drawing/2014/main" id="{D1192EEE-BF38-415B-8CA5-BBBE70F236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6">
            <a:extLst>
              <a:ext uri="{FF2B5EF4-FFF2-40B4-BE49-F238E27FC236}">
                <a16:creationId xmlns:a16="http://schemas.microsoft.com/office/drawing/2014/main" id="{D326F2BE-42BC-4BB4-A7B7-0AB647F17FFC}"/>
              </a:ext>
            </a:extLst>
          </p:cNvPr>
          <p:cNvSpPr txBox="1">
            <a:spLocks noChangeArrowheads="1"/>
          </p:cNvSpPr>
          <p:nvPr/>
        </p:nvSpPr>
        <p:spPr bwMode="auto">
          <a:xfrm>
            <a:off x="1233488" y="2863850"/>
            <a:ext cx="104632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zh-CN" b="1" i="1" dirty="0">
                <a:solidFill>
                  <a:schemeClr val="bg1"/>
                </a:solidFill>
              </a:rPr>
              <a:t>The future will be about pairing the artificial intelligence of computers with the cognitive, social and emotional capabilities of humans, so that we educate first-class humans, not second-class robots” </a:t>
            </a:r>
            <a:r>
              <a:rPr lang="en-GB" altLang="zh-CN" i="1" dirty="0">
                <a:solidFill>
                  <a:schemeClr val="bg1"/>
                </a:solidFill>
              </a:rPr>
              <a:t>— </a:t>
            </a:r>
            <a:r>
              <a:rPr lang="en-GB" altLang="zh-CN" sz="2400" i="1" dirty="0">
                <a:solidFill>
                  <a:schemeClr val="bg1"/>
                </a:solidFill>
              </a:rPr>
              <a:t>OECD, Trends Shaping Education report.</a:t>
            </a:r>
            <a:r>
              <a:rPr lang="ro-RO" altLang="zh-CN" sz="2400" dirty="0">
                <a:solidFill>
                  <a:schemeClr val="bg1"/>
                </a:solidFill>
              </a:rPr>
              <a:t> </a:t>
            </a:r>
            <a:endParaRPr lang="en-US" altLang="zh-CN" sz="2400" i="1" dirty="0">
              <a:solidFill>
                <a:schemeClr val="bg1"/>
              </a:solidFill>
            </a:endParaRPr>
          </a:p>
        </p:txBody>
      </p:sp>
      <p:sp>
        <p:nvSpPr>
          <p:cNvPr id="7" name="TextBox 3">
            <a:extLst>
              <a:ext uri="{FF2B5EF4-FFF2-40B4-BE49-F238E27FC236}">
                <a16:creationId xmlns:a16="http://schemas.microsoft.com/office/drawing/2014/main" id="{C1A4D91F-0EEF-4FEE-9ABF-0B8528D656B2}"/>
              </a:ext>
            </a:extLst>
          </p:cNvPr>
          <p:cNvSpPr txBox="1">
            <a:spLocks noChangeArrowheads="1"/>
          </p:cNvSpPr>
          <p:nvPr/>
        </p:nvSpPr>
        <p:spPr bwMode="auto">
          <a:xfrm>
            <a:off x="1233488" y="1071563"/>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7F1819ED-DBBF-4A45-96D5-2DB253CACF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oliennummernplatzhalter 7">
            <a:extLst>
              <a:ext uri="{FF2B5EF4-FFF2-40B4-BE49-F238E27FC236}">
                <a16:creationId xmlns:a16="http://schemas.microsoft.com/office/drawing/2014/main" id="{3D6758A5-C2A4-4E5B-B0FE-5875DC399175}"/>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8E0EA9F-2630-497A-8C72-7565F3B8625B}" type="slidenum">
              <a:rPr lang="en-US" altLang="de-DE" sz="1800">
                <a:solidFill>
                  <a:schemeClr val="bg1"/>
                </a:solidFill>
              </a:rPr>
              <a:pPr algn="r" eaLnBrk="1" hangingPunct="1">
                <a:spcBef>
                  <a:spcPct val="0"/>
                </a:spcBef>
                <a:buFontTx/>
                <a:buNone/>
              </a:pPr>
              <a:t>18</a:t>
            </a:fld>
            <a:endParaRPr lang="en-US" altLang="de-DE" sz="1800">
              <a:solidFill>
                <a:schemeClr val="bg1"/>
              </a:solidFill>
            </a:endParaRPr>
          </a:p>
        </p:txBody>
      </p:sp>
      <p:sp>
        <p:nvSpPr>
          <p:cNvPr id="4" name="Abgerundetes Rechteck 3">
            <a:extLst>
              <a:ext uri="{FF2B5EF4-FFF2-40B4-BE49-F238E27FC236}">
                <a16:creationId xmlns:a16="http://schemas.microsoft.com/office/drawing/2014/main" id="{1735497B-74DE-414E-AA13-CBC2FFE8760F}"/>
              </a:ext>
            </a:extLst>
          </p:cNvPr>
          <p:cNvSpPr/>
          <p:nvPr/>
        </p:nvSpPr>
        <p:spPr>
          <a:xfrm>
            <a:off x="423169" y="1804247"/>
            <a:ext cx="11345662" cy="4317276"/>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2800" dirty="0">
                <a:solidFill>
                  <a:schemeClr val="bg1"/>
                </a:solidFill>
              </a:rPr>
              <a:t>Die Aktivitäten im Klassenzimmer der Zukunft werden kein typisches Bild eines Lehrers vor seinen Schülern darstellen, der an Schreibtischen sitzt, die in perfekten Reihen angeordnet sind. Die Einführung digitaler Innovations-technologien wird nicht nur die Unterrichtsform und die Lehrmittel verändern, sondern auch ihre Umwelt als solche. </a:t>
            </a:r>
          </a:p>
          <a:p>
            <a:pPr algn="ctr" eaLnBrk="1" hangingPunct="1">
              <a:defRPr/>
            </a:pPr>
            <a:r>
              <a:rPr lang="de-DE" altLang="de-DE" sz="2800" dirty="0">
                <a:solidFill>
                  <a:schemeClr val="bg1"/>
                </a:solidFill>
              </a:rPr>
              <a:t>Daher sollte das Klassenzimmer der Zukunft kein Ort des Wissenstransfers sein, sondern ein Ort der </a:t>
            </a:r>
            <a:r>
              <a:rPr lang="de-DE" altLang="de-DE" sz="2800" b="1" dirty="0">
                <a:solidFill>
                  <a:schemeClr val="bg1"/>
                </a:solidFill>
              </a:rPr>
              <a:t>Investition in den Geist der Schüler</a:t>
            </a:r>
            <a:r>
              <a:rPr lang="de-DE" altLang="de-DE" sz="2800" dirty="0">
                <a:solidFill>
                  <a:schemeClr val="bg1"/>
                </a:solidFill>
              </a:rPr>
              <a:t>,</a:t>
            </a:r>
          </a:p>
          <a:p>
            <a:pPr algn="ctr" eaLnBrk="1" hangingPunct="1">
              <a:defRPr/>
            </a:pPr>
            <a:r>
              <a:rPr lang="de-DE" altLang="de-DE" sz="2800" dirty="0">
                <a:solidFill>
                  <a:schemeClr val="bg1"/>
                </a:solidFill>
              </a:rPr>
              <a:t>der sich auf Kreativität und Innovation konzentriert und nicht auf die Wiederholung von vorgefertigten Meinungen oder mechanischen Antworten auf Testfragen. </a:t>
            </a:r>
          </a:p>
        </p:txBody>
      </p:sp>
      <p:sp>
        <p:nvSpPr>
          <p:cNvPr id="6" name="TextBox 3">
            <a:extLst>
              <a:ext uri="{FF2B5EF4-FFF2-40B4-BE49-F238E27FC236}">
                <a16:creationId xmlns:a16="http://schemas.microsoft.com/office/drawing/2014/main" id="{169D6EE6-C530-4843-9AB6-869EE20259B2}"/>
              </a:ext>
            </a:extLst>
          </p:cNvPr>
          <p:cNvSpPr txBox="1">
            <a:spLocks noChangeArrowheads="1"/>
          </p:cNvSpPr>
          <p:nvPr/>
        </p:nvSpPr>
        <p:spPr bwMode="auto">
          <a:xfrm>
            <a:off x="1233488" y="1071563"/>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1B1F3AD8-45A8-44C1-AB40-7D2C0A76AF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Foliennummernplatzhalter 7">
            <a:extLst>
              <a:ext uri="{FF2B5EF4-FFF2-40B4-BE49-F238E27FC236}">
                <a16:creationId xmlns:a16="http://schemas.microsoft.com/office/drawing/2014/main" id="{996AD419-4F8E-4C14-BA84-DB1C6041211E}"/>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7B0B96B-DBD1-4AA4-A018-7B6DDB4FAE86}" type="slidenum">
              <a:rPr lang="en-US" altLang="de-DE" sz="1800">
                <a:solidFill>
                  <a:schemeClr val="bg1"/>
                </a:solidFill>
              </a:rPr>
              <a:pPr algn="r" eaLnBrk="1" hangingPunct="1">
                <a:spcBef>
                  <a:spcPct val="0"/>
                </a:spcBef>
                <a:buFontTx/>
                <a:buNone/>
              </a:pPr>
              <a:t>19</a:t>
            </a:fld>
            <a:endParaRPr lang="en-US" altLang="de-DE" sz="1800">
              <a:solidFill>
                <a:schemeClr val="bg1"/>
              </a:solidFill>
            </a:endParaRPr>
          </a:p>
        </p:txBody>
      </p:sp>
      <p:grpSp>
        <p:nvGrpSpPr>
          <p:cNvPr id="21508" name="Gruppieren 8">
            <a:extLst>
              <a:ext uri="{FF2B5EF4-FFF2-40B4-BE49-F238E27FC236}">
                <a16:creationId xmlns:a16="http://schemas.microsoft.com/office/drawing/2014/main" id="{FAF7EB20-ADA9-4CE8-BFA9-2878C627FEFF}"/>
              </a:ext>
            </a:extLst>
          </p:cNvPr>
          <p:cNvGrpSpPr>
            <a:grpSpLocks/>
          </p:cNvGrpSpPr>
          <p:nvPr/>
        </p:nvGrpSpPr>
        <p:grpSpPr bwMode="auto">
          <a:xfrm>
            <a:off x="625475" y="1419225"/>
            <a:ext cx="6372225" cy="1993900"/>
            <a:chOff x="3048036" y="179326"/>
            <a:chExt cx="3264675" cy="1632337"/>
          </a:xfrm>
        </p:grpSpPr>
        <p:sp>
          <p:nvSpPr>
            <p:cNvPr id="2" name="Abgerundetes Rechteck 9">
              <a:extLst>
                <a:ext uri="{FF2B5EF4-FFF2-40B4-BE49-F238E27FC236}">
                  <a16:creationId xmlns:a16="http://schemas.microsoft.com/office/drawing/2014/main" id="{AAE8FD19-59BA-4F8D-AAC5-0E26383FB72C}"/>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3" name="Abgerundetes Rechteck 4">
              <a:extLst>
                <a:ext uri="{FF2B5EF4-FFF2-40B4-BE49-F238E27FC236}">
                  <a16:creationId xmlns:a16="http://schemas.microsoft.com/office/drawing/2014/main" id="{C3E3DA1E-3EA3-4264-8BAD-CAD0BE0247EC}"/>
                </a:ext>
              </a:extLst>
            </p:cNvPr>
            <p:cNvSpPr txBox="1"/>
            <p:nvPr/>
          </p:nvSpPr>
          <p:spPr>
            <a:xfrm>
              <a:off x="3127742" y="256005"/>
              <a:ext cx="3105264" cy="1473782"/>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zh-CN" sz="2800" b="1" i="1">
                  <a:solidFill>
                    <a:schemeClr val="bg1"/>
                  </a:solidFill>
                </a:rPr>
                <a:t>1. Klassenzimmer 2.0</a:t>
              </a:r>
            </a:p>
            <a:p>
              <a:pPr eaLnBrk="1" hangingPunct="1">
                <a:defRPr/>
              </a:pPr>
              <a:r>
                <a:rPr lang="de-DE" altLang="zh-CN" sz="2800" b="1">
                  <a:solidFill>
                    <a:schemeClr val="bg1"/>
                  </a:solidFill>
                </a:rPr>
                <a:t>Das Klassenzimmer der Zukunft wird sich auf das selbstzentrierte und individuelle Lernen und Lehren konzentrieren. </a:t>
              </a:r>
              <a:endParaRPr lang="de-DE" altLang="de-DE" sz="2800" b="1">
                <a:solidFill>
                  <a:schemeClr val="bg1"/>
                </a:solidFill>
              </a:endParaRPr>
            </a:p>
          </p:txBody>
        </p:sp>
      </p:grpSp>
      <p:grpSp>
        <p:nvGrpSpPr>
          <p:cNvPr id="21509" name="Gruppieren 8">
            <a:extLst>
              <a:ext uri="{FF2B5EF4-FFF2-40B4-BE49-F238E27FC236}">
                <a16:creationId xmlns:a16="http://schemas.microsoft.com/office/drawing/2014/main" id="{D8DEACE7-EC9A-4E4A-A760-D83FEDD42C63}"/>
              </a:ext>
            </a:extLst>
          </p:cNvPr>
          <p:cNvGrpSpPr>
            <a:grpSpLocks/>
          </p:cNvGrpSpPr>
          <p:nvPr/>
        </p:nvGrpSpPr>
        <p:grpSpPr bwMode="auto">
          <a:xfrm>
            <a:off x="5440363" y="3514725"/>
            <a:ext cx="6515100" cy="2466975"/>
            <a:chOff x="3048036" y="179326"/>
            <a:chExt cx="3264675" cy="1632337"/>
          </a:xfrm>
        </p:grpSpPr>
        <p:sp>
          <p:nvSpPr>
            <p:cNvPr id="10" name="Abgerundetes Rechteck 9">
              <a:extLst>
                <a:ext uri="{FF2B5EF4-FFF2-40B4-BE49-F238E27FC236}">
                  <a16:creationId xmlns:a16="http://schemas.microsoft.com/office/drawing/2014/main" id="{A4EBBACE-753B-4B16-90FD-D1B5FFE9107C}"/>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1" name="Abgerundetes Rechteck 4">
              <a:extLst>
                <a:ext uri="{FF2B5EF4-FFF2-40B4-BE49-F238E27FC236}">
                  <a16:creationId xmlns:a16="http://schemas.microsoft.com/office/drawing/2014/main" id="{24ED4A8D-EBE7-41A6-B9E8-ABA56779BE08}"/>
                </a:ext>
              </a:extLst>
            </p:cNvPr>
            <p:cNvSpPr txBox="1"/>
            <p:nvPr/>
          </p:nvSpPr>
          <p:spPr>
            <a:xfrm>
              <a:off x="3127585" y="256006"/>
              <a:ext cx="3105578" cy="1473725"/>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defRPr/>
              </a:pPr>
              <a:r>
                <a:rPr lang="de-DE" altLang="zh-CN" sz="2800" b="1" dirty="0">
                  <a:solidFill>
                    <a:schemeClr val="bg1"/>
                  </a:solidFill>
                </a:rPr>
                <a:t>2. Künstliche Intelligenz in der Bildung </a:t>
              </a:r>
            </a:p>
            <a:p>
              <a:pPr eaLnBrk="1" hangingPunct="1">
                <a:lnSpc>
                  <a:spcPct val="90000"/>
                </a:lnSpc>
                <a:spcAft>
                  <a:spcPct val="35000"/>
                </a:spcAft>
                <a:defRPr/>
              </a:pPr>
              <a:r>
                <a:rPr lang="de-DE" altLang="zh-CN" sz="2800" b="1" dirty="0">
                  <a:solidFill>
                    <a:schemeClr val="bg1"/>
                  </a:solidFill>
                </a:rPr>
                <a:t>Sollte sich auf den Lernstand der </a:t>
              </a:r>
              <a:r>
                <a:rPr lang="de-DE" altLang="zh-CN" sz="2800" b="1" dirty="0" err="1">
                  <a:solidFill>
                    <a:schemeClr val="bg1"/>
                  </a:solidFill>
                </a:rPr>
                <a:t>schüler</a:t>
              </a:r>
              <a:r>
                <a:rPr lang="de-DE" altLang="zh-CN" sz="2800" b="1" dirty="0">
                  <a:solidFill>
                    <a:schemeClr val="bg1"/>
                  </a:solidFill>
                </a:rPr>
                <a:t> richten, was er bereits erlernt hat und wo noch </a:t>
              </a:r>
              <a:r>
                <a:rPr lang="de-DE" altLang="zh-CN" sz="2800" b="1" dirty="0" err="1">
                  <a:solidFill>
                    <a:schemeClr val="bg1"/>
                  </a:solidFill>
                </a:rPr>
                <a:t>Potenzialle</a:t>
              </a:r>
              <a:r>
                <a:rPr lang="de-DE" altLang="zh-CN" sz="2800" b="1" dirty="0">
                  <a:solidFill>
                    <a:schemeClr val="bg1"/>
                  </a:solidFill>
                </a:rPr>
                <a:t> stecken. An diesen Stellen wird dann angeknüpft!</a:t>
              </a:r>
              <a:endParaRPr lang="de-DE" altLang="de-DE" sz="2800" dirty="0">
                <a:solidFill>
                  <a:schemeClr val="bg1"/>
                </a:solidFill>
                <a:ea typeface="宋体" panose="02010600030101010101" pitchFamily="2" charset="-122"/>
              </a:endParaRPr>
            </a:p>
          </p:txBody>
        </p:sp>
      </p:grpSp>
      <p:sp>
        <p:nvSpPr>
          <p:cNvPr id="12" name="TextBox 3">
            <a:extLst>
              <a:ext uri="{FF2B5EF4-FFF2-40B4-BE49-F238E27FC236}">
                <a16:creationId xmlns:a16="http://schemas.microsoft.com/office/drawing/2014/main" id="{C5AF3C95-2601-4982-93BC-81927FB46AB9}"/>
              </a:ext>
            </a:extLst>
          </p:cNvPr>
          <p:cNvSpPr txBox="1">
            <a:spLocks noChangeArrowheads="1"/>
          </p:cNvSpPr>
          <p:nvPr/>
        </p:nvSpPr>
        <p:spPr bwMode="auto">
          <a:xfrm>
            <a:off x="1233488" y="702072"/>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76BE562E-141F-462E-8AE3-B6A67109D5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3">
            <a:extLst>
              <a:ext uri="{FF2B5EF4-FFF2-40B4-BE49-F238E27FC236}">
                <a16:creationId xmlns:a16="http://schemas.microsoft.com/office/drawing/2014/main" id="{DFC4CF07-6F55-4CAE-975B-FA84E1B3EFCA}"/>
              </a:ext>
            </a:extLst>
          </p:cNvPr>
          <p:cNvSpPr txBox="1"/>
          <p:nvPr/>
        </p:nvSpPr>
        <p:spPr>
          <a:xfrm>
            <a:off x="1233488" y="730250"/>
            <a:ext cx="8913812" cy="936154"/>
          </a:xfrm>
          <a:prstGeom prst="rect">
            <a:avLst/>
          </a:prstGeom>
          <a:noFill/>
        </p:spPr>
        <p:txBody>
          <a:bodyPr lIns="0" tIns="0" rIns="0" bIns="0">
            <a:spAutoFit/>
          </a:bodyPr>
          <a:lstStyle/>
          <a:p>
            <a:pPr eaLnBrk="1" fontAlgn="auto" hangingPunct="1">
              <a:spcBef>
                <a:spcPts val="0"/>
              </a:spcBef>
              <a:spcAft>
                <a:spcPts val="0"/>
              </a:spcAft>
              <a:defRPr/>
            </a:pPr>
            <a:r>
              <a:rPr lang="en-US" altLang="zh-CN" sz="3600" b="1" spc="-150" dirty="0">
                <a:solidFill>
                  <a:srgbClr val="FEFEFE"/>
                </a:solidFill>
                <a:latin typeface="+mn-lt"/>
                <a:ea typeface="Times New Roman"/>
              </a:rPr>
              <a:t>Agenda</a:t>
            </a:r>
          </a:p>
          <a:p>
            <a:pPr eaLnBrk="1" fontAlgn="auto" hangingPunct="1">
              <a:lnSpc>
                <a:spcPts val="690"/>
              </a:lnSpc>
              <a:spcBef>
                <a:spcPts val="0"/>
              </a:spcBef>
              <a:spcAft>
                <a:spcPts val="0"/>
              </a:spcAft>
              <a:defRPr/>
            </a:pPr>
            <a:endParaRPr lang="en-US" dirty="0">
              <a:latin typeface="+mn-lt"/>
            </a:endParaRPr>
          </a:p>
          <a:p>
            <a:pPr eaLnBrk="1" fontAlgn="auto" hangingPunct="1">
              <a:spcBef>
                <a:spcPts val="0"/>
              </a:spcBef>
              <a:spcAft>
                <a:spcPts val="0"/>
              </a:spcAft>
              <a:defRPr/>
            </a:pPr>
            <a:endParaRPr lang="en-US" altLang="zh-CN" sz="1900" dirty="0">
              <a:solidFill>
                <a:srgbClr val="FEFEFE"/>
              </a:solidFill>
              <a:latin typeface="+mn-lt"/>
              <a:ea typeface="Times New Roman"/>
            </a:endParaRPr>
          </a:p>
        </p:txBody>
      </p:sp>
      <p:sp>
        <p:nvSpPr>
          <p:cNvPr id="4100" name="TextBox 46">
            <a:extLst>
              <a:ext uri="{FF2B5EF4-FFF2-40B4-BE49-F238E27FC236}">
                <a16:creationId xmlns:a16="http://schemas.microsoft.com/office/drawing/2014/main" id="{0A37F34A-B30E-4804-8BAA-E51F37468857}"/>
              </a:ext>
            </a:extLst>
          </p:cNvPr>
          <p:cNvSpPr txBox="1">
            <a:spLocks noChangeArrowheads="1"/>
          </p:cNvSpPr>
          <p:nvPr/>
        </p:nvSpPr>
        <p:spPr bwMode="auto">
          <a:xfrm>
            <a:off x="898525" y="1474788"/>
            <a:ext cx="874262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zh-CN" b="1" dirty="0">
                <a:solidFill>
                  <a:schemeClr val="bg1"/>
                </a:solidFill>
                <a:ea typeface="宋体" panose="02010600030101010101" pitchFamily="2" charset="-122"/>
                <a:cs typeface="Times New Roman" panose="02020603050405020304" pitchFamily="18" charset="0"/>
              </a:rPr>
              <a:t>Die </a:t>
            </a:r>
            <a:r>
              <a:rPr lang="en-US" altLang="zh-CN" b="1" dirty="0" err="1">
                <a:solidFill>
                  <a:schemeClr val="bg1"/>
                </a:solidFill>
                <a:ea typeface="宋体" panose="02010600030101010101" pitchFamily="2" charset="-122"/>
                <a:cs typeface="Times New Roman" panose="02020603050405020304" pitchFamily="18" charset="0"/>
              </a:rPr>
              <a:t>Notwendigkeit</a:t>
            </a:r>
            <a:r>
              <a:rPr lang="en-US" altLang="zh-CN" b="1" dirty="0">
                <a:solidFill>
                  <a:schemeClr val="bg1"/>
                </a:solidFill>
                <a:ea typeface="宋体" panose="02010600030101010101" pitchFamily="2" charset="-122"/>
                <a:cs typeface="Times New Roman" panose="02020603050405020304" pitchFamily="18" charset="0"/>
              </a:rPr>
              <a:t> der </a:t>
            </a:r>
            <a:r>
              <a:rPr lang="en-US" altLang="zh-CN" b="1" dirty="0" err="1">
                <a:solidFill>
                  <a:schemeClr val="bg1"/>
                </a:solidFill>
                <a:ea typeface="宋体" panose="02010600030101010101" pitchFamily="2" charset="-122"/>
                <a:cs typeface="Times New Roman" panose="02020603050405020304" pitchFamily="18" charset="0"/>
              </a:rPr>
              <a:t>Digitalisierung</a:t>
            </a:r>
            <a:r>
              <a:rPr lang="en-US" altLang="zh-CN" b="1" dirty="0">
                <a:solidFill>
                  <a:schemeClr val="bg1"/>
                </a:solidFill>
                <a:ea typeface="宋体" panose="02010600030101010101" pitchFamily="2" charset="-122"/>
                <a:cs typeface="Times New Roman" panose="02020603050405020304" pitchFamily="18" charset="0"/>
              </a:rPr>
              <a:t> in der </a:t>
            </a:r>
            <a:r>
              <a:rPr lang="en-US" altLang="zh-CN" b="1" dirty="0" err="1">
                <a:solidFill>
                  <a:schemeClr val="bg1"/>
                </a:solidFill>
                <a:ea typeface="宋体" panose="02010600030101010101" pitchFamily="2" charset="-122"/>
                <a:cs typeface="Times New Roman" panose="02020603050405020304" pitchFamily="18" charset="0"/>
              </a:rPr>
              <a:t>heutigen</a:t>
            </a:r>
            <a:r>
              <a:rPr lang="en-US" altLang="zh-CN" b="1" dirty="0">
                <a:solidFill>
                  <a:schemeClr val="bg1"/>
                </a:solidFill>
                <a:ea typeface="宋体" panose="02010600030101010101" pitchFamily="2" charset="-122"/>
                <a:cs typeface="Times New Roman" panose="02020603050405020304" pitchFamily="18" charset="0"/>
              </a:rPr>
              <a:t> </a:t>
            </a:r>
            <a:r>
              <a:rPr lang="en-US" altLang="zh-CN" b="1" dirty="0" err="1">
                <a:solidFill>
                  <a:schemeClr val="bg1"/>
                </a:solidFill>
                <a:ea typeface="宋体" panose="02010600030101010101" pitchFamily="2" charset="-122"/>
                <a:cs typeface="Times New Roman" panose="02020603050405020304" pitchFamily="18" charset="0"/>
              </a:rPr>
              <a:t>Arbeitswelt</a:t>
            </a:r>
            <a:endParaRPr lang="en-US" altLang="zh-CN" b="1" dirty="0">
              <a:solidFill>
                <a:schemeClr val="bg1"/>
              </a:solidFill>
              <a:ea typeface="宋体" panose="02010600030101010101" pitchFamily="2" charset="-122"/>
              <a:cs typeface="Times New Roman" panose="02020603050405020304" pitchFamily="18" charset="0"/>
            </a:endParaRPr>
          </a:p>
          <a:p>
            <a:pPr marL="0" indent="0" eaLnBrk="1" hangingPunct="1">
              <a:spcBef>
                <a:spcPct val="0"/>
              </a:spcBef>
              <a:buNone/>
            </a:pPr>
            <a:r>
              <a:rPr lang="en-US" altLang="zh-CN" sz="2800" dirty="0">
                <a:solidFill>
                  <a:srgbClr val="FEFEFE"/>
                </a:solidFill>
                <a:cs typeface="Times New Roman" panose="02020603050405020304" pitchFamily="18" charset="0"/>
              </a:rPr>
              <a:t>1.1 </a:t>
            </a:r>
            <a:r>
              <a:rPr lang="en-US" altLang="zh-CN" sz="2800" dirty="0" err="1">
                <a:solidFill>
                  <a:srgbClr val="FEFEFE"/>
                </a:solidFill>
                <a:cs typeface="Times New Roman" panose="02020603050405020304" pitchFamily="18" charset="0"/>
              </a:rPr>
              <a:t>Industrie</a:t>
            </a:r>
            <a:endParaRPr lang="en-US" altLang="zh-CN" sz="2800" dirty="0">
              <a:solidFill>
                <a:srgbClr val="FEFEFE"/>
              </a:solidFill>
              <a:cs typeface="Times New Roman" panose="02020603050405020304" pitchFamily="18" charset="0"/>
            </a:endParaRPr>
          </a:p>
          <a:p>
            <a:pPr eaLnBrk="1" hangingPunct="1">
              <a:spcBef>
                <a:spcPct val="0"/>
              </a:spcBef>
              <a:buFontTx/>
              <a:buNone/>
            </a:pPr>
            <a:r>
              <a:rPr lang="en-US" altLang="zh-CN" sz="2800" dirty="0">
                <a:solidFill>
                  <a:srgbClr val="FEFEFE"/>
                </a:solidFill>
                <a:cs typeface="Times New Roman" panose="02020603050405020304" pitchFamily="18" charset="0"/>
              </a:rPr>
              <a:t>1.2 </a:t>
            </a:r>
            <a:r>
              <a:rPr lang="en-US" altLang="zh-CN" sz="2800" dirty="0" err="1">
                <a:solidFill>
                  <a:srgbClr val="FEFEFE"/>
                </a:solidFill>
                <a:cs typeface="Times New Roman" panose="02020603050405020304" pitchFamily="18" charset="0"/>
              </a:rPr>
              <a:t>Bildung</a:t>
            </a:r>
            <a:r>
              <a:rPr lang="en-US" altLang="zh-CN" sz="2800" dirty="0">
                <a:solidFill>
                  <a:srgbClr val="FEFEFE"/>
                </a:solidFill>
                <a:cs typeface="Times New Roman" panose="02020603050405020304" pitchFamily="18" charset="0"/>
              </a:rPr>
              <a:t> </a:t>
            </a:r>
          </a:p>
          <a:p>
            <a:pPr eaLnBrk="1" hangingPunct="1">
              <a:spcBef>
                <a:spcPct val="0"/>
              </a:spcBef>
              <a:spcAft>
                <a:spcPts val="1200"/>
              </a:spcAft>
              <a:buFontTx/>
              <a:buNone/>
            </a:pPr>
            <a:r>
              <a:rPr lang="en-US" altLang="zh-CN" sz="2800" dirty="0">
                <a:solidFill>
                  <a:srgbClr val="FEFEFE"/>
                </a:solidFill>
                <a:cs typeface="Times New Roman" panose="02020603050405020304" pitchFamily="18" charset="0"/>
              </a:rPr>
              <a:t>1.3 </a:t>
            </a:r>
            <a:r>
              <a:rPr lang="en-US" altLang="zh-CN" sz="2800" dirty="0" err="1">
                <a:solidFill>
                  <a:srgbClr val="FEFEFE"/>
                </a:solidFill>
                <a:cs typeface="Times New Roman" panose="02020603050405020304" pitchFamily="18" charset="0"/>
              </a:rPr>
              <a:t>Aufgaben</a:t>
            </a:r>
            <a:endParaRPr lang="en-US" altLang="zh-CN" sz="2800" dirty="0">
              <a:solidFill>
                <a:srgbClr val="FEFEFE"/>
              </a:solidFill>
              <a:cs typeface="Times New Roman" panose="02020603050405020304" pitchFamily="18" charset="0"/>
            </a:endParaRPr>
          </a:p>
          <a:p>
            <a:pPr eaLnBrk="1" hangingPunct="1">
              <a:spcBef>
                <a:spcPct val="0"/>
              </a:spcBef>
              <a:spcAft>
                <a:spcPts val="1200"/>
              </a:spcAft>
              <a:buFontTx/>
              <a:buNone/>
            </a:pPr>
            <a:endParaRPr lang="en-US" altLang="zh-CN" sz="2800" dirty="0">
              <a:solidFill>
                <a:srgbClr val="FEFEFE"/>
              </a:solidFill>
              <a:cs typeface="Times New Roman" panose="02020603050405020304" pitchFamily="18" charset="0"/>
            </a:endParaRPr>
          </a:p>
          <a:p>
            <a:pPr eaLnBrk="1" hangingPunct="1">
              <a:spcBef>
                <a:spcPct val="0"/>
              </a:spcBef>
              <a:buFontTx/>
              <a:buNone/>
            </a:pPr>
            <a:r>
              <a:rPr lang="en-US" altLang="zh-CN" b="1" dirty="0">
                <a:solidFill>
                  <a:schemeClr val="bg1"/>
                </a:solidFill>
                <a:cs typeface="Times New Roman" panose="02020603050405020304" pitchFamily="18" charset="0"/>
              </a:rPr>
              <a:t>2. </a:t>
            </a:r>
            <a:r>
              <a:rPr lang="en-US" altLang="zh-CN" b="1" dirty="0" err="1">
                <a:solidFill>
                  <a:schemeClr val="bg1"/>
                </a:solidFill>
                <a:cs typeface="Times New Roman" panose="02020603050405020304" pitchFamily="18" charset="0"/>
              </a:rPr>
              <a:t>Einblicke</a:t>
            </a:r>
            <a:r>
              <a:rPr lang="en-US" altLang="zh-CN" b="1" dirty="0">
                <a:solidFill>
                  <a:schemeClr val="bg1"/>
                </a:solidFill>
                <a:cs typeface="Times New Roman" panose="02020603050405020304" pitchFamily="18" charset="0"/>
              </a:rPr>
              <a:t> in </a:t>
            </a:r>
            <a:r>
              <a:rPr lang="en-US" altLang="zh-CN" b="1" dirty="0" err="1">
                <a:solidFill>
                  <a:schemeClr val="bg1"/>
                </a:solidFill>
                <a:cs typeface="Times New Roman" panose="02020603050405020304" pitchFamily="18" charset="0"/>
              </a:rPr>
              <a:t>zukünftige</a:t>
            </a:r>
            <a:r>
              <a:rPr lang="en-US" altLang="zh-CN" b="1" dirty="0">
                <a:solidFill>
                  <a:schemeClr val="bg1"/>
                </a:solidFill>
                <a:cs typeface="Times New Roman" panose="02020603050405020304" pitchFamily="18" charset="0"/>
              </a:rPr>
              <a:t> </a:t>
            </a:r>
            <a:r>
              <a:rPr lang="en-US" altLang="zh-CN" b="1" dirty="0" err="1">
                <a:solidFill>
                  <a:schemeClr val="bg1"/>
                </a:solidFill>
                <a:cs typeface="Times New Roman" panose="02020603050405020304" pitchFamily="18" charset="0"/>
              </a:rPr>
              <a:t>Entwicklungen</a:t>
            </a:r>
            <a:r>
              <a:rPr lang="en-US" altLang="zh-CN" b="1" dirty="0">
                <a:solidFill>
                  <a:schemeClr val="bg1"/>
                </a:solidFill>
                <a:cs typeface="Times New Roman" panose="02020603050405020304" pitchFamily="18" charset="0"/>
              </a:rPr>
              <a:t> </a:t>
            </a:r>
            <a:r>
              <a:rPr lang="en-US" altLang="de-DE" b="1" dirty="0">
                <a:solidFill>
                  <a:schemeClr val="bg1"/>
                </a:solidFill>
                <a:ea typeface="宋体" panose="02010600030101010101" pitchFamily="2" charset="-122"/>
                <a:cs typeface="Times New Roman" panose="02020603050405020304" pitchFamily="18" charset="0"/>
              </a:rPr>
              <a:t> </a:t>
            </a:r>
            <a:endParaRPr lang="en-US" altLang="zh-CN" b="1" dirty="0">
              <a:solidFill>
                <a:schemeClr val="bg1"/>
              </a:solidFill>
              <a:cs typeface="Times New Roman" panose="02020603050405020304" pitchFamily="18" charset="0"/>
            </a:endParaRPr>
          </a:p>
          <a:p>
            <a:pPr eaLnBrk="1" hangingPunct="1">
              <a:spcBef>
                <a:spcPct val="0"/>
              </a:spcBef>
              <a:buFontTx/>
              <a:buNone/>
            </a:pPr>
            <a:r>
              <a:rPr lang="en-US" altLang="zh-CN" sz="2800" dirty="0">
                <a:solidFill>
                  <a:schemeClr val="bg1"/>
                </a:solidFill>
                <a:cs typeface="Times New Roman" panose="02020603050405020304" pitchFamily="18" charset="0"/>
              </a:rPr>
              <a:t>2.1 Supervision in die </a:t>
            </a:r>
            <a:r>
              <a:rPr lang="en-US" altLang="zh-CN" sz="2800" dirty="0" err="1">
                <a:solidFill>
                  <a:schemeClr val="bg1"/>
                </a:solidFill>
                <a:cs typeface="Times New Roman" panose="02020603050405020304" pitchFamily="18" charset="0"/>
              </a:rPr>
              <a:t>Zukunft</a:t>
            </a:r>
            <a:r>
              <a:rPr lang="en-US" altLang="zh-CN" sz="2800" dirty="0">
                <a:solidFill>
                  <a:schemeClr val="bg1"/>
                </a:solidFill>
                <a:cs typeface="Times New Roman" panose="02020603050405020304" pitchFamily="18" charset="0"/>
              </a:rPr>
              <a:t> </a:t>
            </a:r>
          </a:p>
          <a:p>
            <a:pPr eaLnBrk="1" hangingPunct="1">
              <a:spcBef>
                <a:spcPct val="0"/>
              </a:spcBef>
              <a:buFontTx/>
              <a:buNone/>
            </a:pPr>
            <a:r>
              <a:rPr lang="en-US" altLang="zh-CN" sz="2800" dirty="0">
                <a:solidFill>
                  <a:srgbClr val="FEFEFE"/>
                </a:solidFill>
                <a:cs typeface="Times New Roman" panose="02020603050405020304" pitchFamily="18" charset="0"/>
              </a:rPr>
              <a:t>2.2 </a:t>
            </a:r>
            <a:r>
              <a:rPr lang="en-US" altLang="zh-CN" sz="2800" dirty="0" err="1">
                <a:solidFill>
                  <a:srgbClr val="FEFEFE"/>
                </a:solidFill>
                <a:cs typeface="Times New Roman" panose="02020603050405020304" pitchFamily="18" charset="0"/>
              </a:rPr>
              <a:t>Aufgaben</a:t>
            </a:r>
            <a:r>
              <a:rPr lang="en-US" altLang="zh-CN" sz="2800" dirty="0">
                <a:solidFill>
                  <a:srgbClr val="FEFEFE"/>
                </a:solidFill>
                <a:cs typeface="Times New Roman" panose="02020603050405020304" pitchFamily="18" charset="0"/>
              </a:rPr>
              <a:t> </a:t>
            </a:r>
            <a:endParaRPr lang="en-US" altLang="zh-CN" dirty="0">
              <a:solidFill>
                <a:srgbClr val="FEFEFE"/>
              </a:solidFill>
              <a:cs typeface="Times New Roman" panose="02020603050405020304" pitchFamily="18" charset="0"/>
            </a:endParaRPr>
          </a:p>
        </p:txBody>
      </p:sp>
      <p:sp>
        <p:nvSpPr>
          <p:cNvPr id="4101" name="Foliennummernplatzhalter 7">
            <a:extLst>
              <a:ext uri="{FF2B5EF4-FFF2-40B4-BE49-F238E27FC236}">
                <a16:creationId xmlns:a16="http://schemas.microsoft.com/office/drawing/2014/main" id="{81B3B747-6B0D-476B-AB92-C0E3F1B2070E}"/>
              </a:ext>
            </a:extLst>
          </p:cNvPr>
          <p:cNvSpPr>
            <a:spLocks noGrp="1"/>
          </p:cNvSpPr>
          <p:nvPr>
            <p:ph type="sldNum" sz="quarter" idx="12"/>
          </p:nvPr>
        </p:nvSpPr>
        <p:spPr bwMode="auto">
          <a:xfrm>
            <a:off x="10058400" y="58451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5B24D4-2E9C-41DC-B30A-9553C61A8517}" type="slidenum">
              <a:rPr lang="en-US" altLang="de-DE" sz="1800">
                <a:solidFill>
                  <a:schemeClr val="bg1"/>
                </a:solidFill>
              </a:rPr>
              <a:pPr>
                <a:spcBef>
                  <a:spcPct val="0"/>
                </a:spcBef>
                <a:buFontTx/>
                <a:buNone/>
              </a:pPr>
              <a:t>2</a:t>
            </a:fld>
            <a:endParaRPr lang="en-US" altLang="de-DE" sz="18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80093B6B-9DE5-46EC-9C4B-0C6B45CEC7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Foliennummernplatzhalter 7">
            <a:extLst>
              <a:ext uri="{FF2B5EF4-FFF2-40B4-BE49-F238E27FC236}">
                <a16:creationId xmlns:a16="http://schemas.microsoft.com/office/drawing/2014/main" id="{6CAE3236-87B3-4077-B77B-F9591FCD35D9}"/>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F11922A-E387-4A1D-BF50-74C03A311076}" type="slidenum">
              <a:rPr lang="en-US" altLang="de-DE" sz="1800">
                <a:solidFill>
                  <a:schemeClr val="bg1"/>
                </a:solidFill>
              </a:rPr>
              <a:pPr algn="r" eaLnBrk="1" hangingPunct="1">
                <a:spcBef>
                  <a:spcPct val="0"/>
                </a:spcBef>
                <a:buFontTx/>
                <a:buNone/>
              </a:pPr>
              <a:t>20</a:t>
            </a:fld>
            <a:endParaRPr lang="en-US" altLang="de-DE" sz="1800">
              <a:solidFill>
                <a:schemeClr val="bg1"/>
              </a:solidFill>
            </a:endParaRPr>
          </a:p>
        </p:txBody>
      </p:sp>
      <p:grpSp>
        <p:nvGrpSpPr>
          <p:cNvPr id="22532" name="Gruppieren 8">
            <a:extLst>
              <a:ext uri="{FF2B5EF4-FFF2-40B4-BE49-F238E27FC236}">
                <a16:creationId xmlns:a16="http://schemas.microsoft.com/office/drawing/2014/main" id="{F7E95C30-6A43-4C8C-905E-0CAD0F817E56}"/>
              </a:ext>
            </a:extLst>
          </p:cNvPr>
          <p:cNvGrpSpPr>
            <a:grpSpLocks/>
          </p:cNvGrpSpPr>
          <p:nvPr/>
        </p:nvGrpSpPr>
        <p:grpSpPr bwMode="auto">
          <a:xfrm>
            <a:off x="625475" y="2006600"/>
            <a:ext cx="6467783" cy="1670050"/>
            <a:chOff x="3048036" y="179326"/>
            <a:chExt cx="3264675" cy="1632337"/>
          </a:xfrm>
        </p:grpSpPr>
        <p:sp>
          <p:nvSpPr>
            <p:cNvPr id="10" name="Abgerundetes Rechteck 9">
              <a:extLst>
                <a:ext uri="{FF2B5EF4-FFF2-40B4-BE49-F238E27FC236}">
                  <a16:creationId xmlns:a16="http://schemas.microsoft.com/office/drawing/2014/main" id="{3C5E657F-F37A-455F-8064-42C23955BA06}"/>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1" name="Abgerundetes Rechteck 4">
              <a:extLst>
                <a:ext uri="{FF2B5EF4-FFF2-40B4-BE49-F238E27FC236}">
                  <a16:creationId xmlns:a16="http://schemas.microsoft.com/office/drawing/2014/main" id="{EC241684-90F9-4177-9A76-0D7B1BB34A10}"/>
                </a:ext>
              </a:extLst>
            </p:cNvPr>
            <p:cNvSpPr txBox="1"/>
            <p:nvPr/>
          </p:nvSpPr>
          <p:spPr>
            <a:xfrm>
              <a:off x="3127490" y="256909"/>
              <a:ext cx="3105767" cy="1472517"/>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2800" b="1" dirty="0">
                  <a:solidFill>
                    <a:schemeClr val="bg1"/>
                  </a:solidFill>
                </a:rPr>
                <a:t>3. </a:t>
              </a:r>
              <a:r>
                <a:rPr lang="de-DE" altLang="de-DE" sz="2800" b="1" dirty="0" err="1">
                  <a:solidFill>
                    <a:schemeClr val="bg1"/>
                  </a:solidFill>
                </a:rPr>
                <a:t>Chatbots</a:t>
              </a:r>
              <a:endParaRPr lang="de-DE" altLang="de-DE" sz="2800" b="1" dirty="0">
                <a:solidFill>
                  <a:schemeClr val="bg1"/>
                </a:solidFill>
              </a:endParaRPr>
            </a:p>
            <a:p>
              <a:pPr eaLnBrk="1" hangingPunct="1">
                <a:defRPr/>
              </a:pPr>
              <a:r>
                <a:rPr lang="de-DE" altLang="de-DE" sz="2800" b="1" dirty="0">
                  <a:solidFill>
                    <a:schemeClr val="bg1"/>
                  </a:solidFill>
                </a:rPr>
                <a:t>auch schnell zu einem</a:t>
              </a:r>
            </a:p>
            <a:p>
              <a:pPr eaLnBrk="1" hangingPunct="1">
                <a:defRPr/>
              </a:pPr>
              <a:r>
                <a:rPr lang="de-DE" altLang="de-DE" sz="2800" b="1" dirty="0">
                  <a:solidFill>
                    <a:schemeClr val="bg1"/>
                  </a:solidFill>
                </a:rPr>
                <a:t>grundlegenden Instrument in der</a:t>
              </a:r>
            </a:p>
            <a:p>
              <a:pPr eaLnBrk="1" hangingPunct="1">
                <a:defRPr/>
              </a:pPr>
              <a:r>
                <a:rPr lang="de-DE" altLang="de-DE" sz="2800" b="1" dirty="0">
                  <a:solidFill>
                    <a:schemeClr val="bg1"/>
                  </a:solidFill>
                </a:rPr>
                <a:t>Ausbildung der nächsten Generation.</a:t>
              </a:r>
            </a:p>
          </p:txBody>
        </p:sp>
      </p:grpSp>
      <p:sp>
        <p:nvSpPr>
          <p:cNvPr id="12" name="Abgerundetes Rechteck 11">
            <a:extLst>
              <a:ext uri="{FF2B5EF4-FFF2-40B4-BE49-F238E27FC236}">
                <a16:creationId xmlns:a16="http://schemas.microsoft.com/office/drawing/2014/main" id="{53C43676-D4FC-44FF-BAD2-0C0B0F8EDEE5}"/>
              </a:ext>
            </a:extLst>
          </p:cNvPr>
          <p:cNvSpPr/>
          <p:nvPr/>
        </p:nvSpPr>
        <p:spPr>
          <a:xfrm>
            <a:off x="4586508" y="3896496"/>
            <a:ext cx="6377975" cy="2269654"/>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3" name="Abgerundetes Rechteck 4">
            <a:extLst>
              <a:ext uri="{FF2B5EF4-FFF2-40B4-BE49-F238E27FC236}">
                <a16:creationId xmlns:a16="http://schemas.microsoft.com/office/drawing/2014/main" id="{2C9DE069-5108-4010-8644-552116529DD4}"/>
              </a:ext>
            </a:extLst>
          </p:cNvPr>
          <p:cNvSpPr txBox="1"/>
          <p:nvPr/>
        </p:nvSpPr>
        <p:spPr>
          <a:xfrm>
            <a:off x="4897438" y="4210050"/>
            <a:ext cx="5762625" cy="1635125"/>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defTabSz="1066800">
              <a:defRPr>
                <a:solidFill>
                  <a:schemeClr val="tx1"/>
                </a:solidFill>
                <a:latin typeface="Calibri" panose="020F0502020204030204" pitchFamily="34" charset="0"/>
              </a:defRPr>
            </a:lvl1pPr>
            <a:lvl2pPr marL="742950" indent="-285750" defTabSz="1066800">
              <a:defRPr>
                <a:solidFill>
                  <a:schemeClr val="tx1"/>
                </a:solidFill>
                <a:latin typeface="Calibri" panose="020F0502020204030204" pitchFamily="34" charset="0"/>
              </a:defRPr>
            </a:lvl2pPr>
            <a:lvl3pPr marL="1143000" indent="-228600" defTabSz="1066800">
              <a:defRPr>
                <a:solidFill>
                  <a:schemeClr val="tx1"/>
                </a:solidFill>
                <a:latin typeface="Calibri" panose="020F0502020204030204" pitchFamily="34" charset="0"/>
              </a:defRPr>
            </a:lvl3pPr>
            <a:lvl4pPr marL="1600200" indent="-228600" defTabSz="1066800">
              <a:defRPr>
                <a:solidFill>
                  <a:schemeClr val="tx1"/>
                </a:solidFill>
                <a:latin typeface="Calibri" panose="020F0502020204030204" pitchFamily="34" charset="0"/>
              </a:defRPr>
            </a:lvl4pPr>
            <a:lvl5pPr marL="2057400" indent="-228600" defTabSz="1066800">
              <a:defRPr>
                <a:solidFill>
                  <a:schemeClr val="tx1"/>
                </a:solidFill>
                <a:latin typeface="Calibri" panose="020F0502020204030204" pitchFamily="34" charset="0"/>
              </a:defRPr>
            </a:lvl5pPr>
            <a:lvl6pPr marL="2514600" indent="-228600" defTabSz="1066800" fontAlgn="base">
              <a:spcBef>
                <a:spcPct val="0"/>
              </a:spcBef>
              <a:spcAft>
                <a:spcPct val="0"/>
              </a:spcAft>
              <a:defRPr>
                <a:solidFill>
                  <a:schemeClr val="tx1"/>
                </a:solidFill>
                <a:latin typeface="Calibri" panose="020F0502020204030204" pitchFamily="34" charset="0"/>
              </a:defRPr>
            </a:lvl6pPr>
            <a:lvl7pPr marL="2971800" indent="-228600" defTabSz="1066800" fontAlgn="base">
              <a:spcBef>
                <a:spcPct val="0"/>
              </a:spcBef>
              <a:spcAft>
                <a:spcPct val="0"/>
              </a:spcAft>
              <a:defRPr>
                <a:solidFill>
                  <a:schemeClr val="tx1"/>
                </a:solidFill>
                <a:latin typeface="Calibri" panose="020F0502020204030204" pitchFamily="34" charset="0"/>
              </a:defRPr>
            </a:lvl7pPr>
            <a:lvl8pPr marL="3429000" indent="-228600" defTabSz="1066800" fontAlgn="base">
              <a:spcBef>
                <a:spcPct val="0"/>
              </a:spcBef>
              <a:spcAft>
                <a:spcPct val="0"/>
              </a:spcAft>
              <a:defRPr>
                <a:solidFill>
                  <a:schemeClr val="tx1"/>
                </a:solidFill>
                <a:latin typeface="Calibri" panose="020F0502020204030204" pitchFamily="34" charset="0"/>
              </a:defRPr>
            </a:lvl8pPr>
            <a:lvl9pPr marL="3886200" indent="-228600" defTabSz="10668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defRPr/>
            </a:pPr>
            <a:r>
              <a:rPr lang="de-DE" altLang="de-DE" sz="2800">
                <a:solidFill>
                  <a:schemeClr val="bg1"/>
                </a:solidFill>
              </a:rPr>
              <a:t>4. </a:t>
            </a:r>
            <a:r>
              <a:rPr lang="de-DE" altLang="de-DE" sz="2800" b="1">
                <a:solidFill>
                  <a:schemeClr val="bg1"/>
                </a:solidFill>
              </a:rPr>
              <a:t>Video Lernen</a:t>
            </a:r>
            <a:endParaRPr lang="de-DE" altLang="de-DE" sz="2800">
              <a:solidFill>
                <a:schemeClr val="bg1"/>
              </a:solidFill>
            </a:endParaRPr>
          </a:p>
          <a:p>
            <a:pPr eaLnBrk="1" hangingPunct="1">
              <a:lnSpc>
                <a:spcPct val="90000"/>
              </a:lnSpc>
              <a:spcAft>
                <a:spcPct val="35000"/>
              </a:spcAft>
              <a:defRPr/>
            </a:pPr>
            <a:r>
              <a:rPr lang="de-DE" altLang="de-DE" sz="2800">
                <a:solidFill>
                  <a:schemeClr val="bg1"/>
                </a:solidFill>
              </a:rPr>
              <a:t>Virtual Reality (VR), Videoaufnahmen oder Online Lektionen, E-Portfolios und andere Formen interaktivenLehren- und Lernens </a:t>
            </a:r>
          </a:p>
        </p:txBody>
      </p:sp>
      <p:sp>
        <p:nvSpPr>
          <p:cNvPr id="14" name="TextBox 3">
            <a:extLst>
              <a:ext uri="{FF2B5EF4-FFF2-40B4-BE49-F238E27FC236}">
                <a16:creationId xmlns:a16="http://schemas.microsoft.com/office/drawing/2014/main" id="{E09E8C49-789A-4FA8-8026-3B4EBAB4DC2F}"/>
              </a:ext>
            </a:extLst>
          </p:cNvPr>
          <p:cNvSpPr txBox="1">
            <a:spLocks noChangeArrowheads="1"/>
          </p:cNvSpPr>
          <p:nvPr/>
        </p:nvSpPr>
        <p:spPr bwMode="auto">
          <a:xfrm>
            <a:off x="1233488" y="702072"/>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3BFBDAE4-1DD7-4763-B260-E57BBECA71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Foliennummernplatzhalter 7">
            <a:extLst>
              <a:ext uri="{FF2B5EF4-FFF2-40B4-BE49-F238E27FC236}">
                <a16:creationId xmlns:a16="http://schemas.microsoft.com/office/drawing/2014/main" id="{6B3A42BD-D3CE-4F4D-AADA-CB83EA5DA95C}"/>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3477016-5581-4A4F-AC16-64F9CA254DEA}" type="slidenum">
              <a:rPr lang="en-US" altLang="de-DE" sz="1800">
                <a:solidFill>
                  <a:schemeClr val="bg1"/>
                </a:solidFill>
              </a:rPr>
              <a:pPr algn="r" eaLnBrk="1" hangingPunct="1">
                <a:spcBef>
                  <a:spcPct val="0"/>
                </a:spcBef>
                <a:buFontTx/>
                <a:buNone/>
              </a:pPr>
              <a:t>21</a:t>
            </a:fld>
            <a:endParaRPr lang="en-US" altLang="de-DE" sz="1800">
              <a:solidFill>
                <a:schemeClr val="bg1"/>
              </a:solidFill>
            </a:endParaRPr>
          </a:p>
        </p:txBody>
      </p:sp>
      <p:grpSp>
        <p:nvGrpSpPr>
          <p:cNvPr id="23556" name="Gruppieren 8">
            <a:extLst>
              <a:ext uri="{FF2B5EF4-FFF2-40B4-BE49-F238E27FC236}">
                <a16:creationId xmlns:a16="http://schemas.microsoft.com/office/drawing/2014/main" id="{98D74623-5026-46BA-9B86-BCD2CCD912D8}"/>
              </a:ext>
            </a:extLst>
          </p:cNvPr>
          <p:cNvGrpSpPr>
            <a:grpSpLocks/>
          </p:cNvGrpSpPr>
          <p:nvPr/>
        </p:nvGrpSpPr>
        <p:grpSpPr bwMode="auto">
          <a:xfrm>
            <a:off x="692150" y="3917950"/>
            <a:ext cx="3771900" cy="1014413"/>
            <a:chOff x="3048036" y="179326"/>
            <a:chExt cx="3264675" cy="1632337"/>
          </a:xfrm>
        </p:grpSpPr>
        <p:sp>
          <p:nvSpPr>
            <p:cNvPr id="2" name="Abgerundetes Rechteck 9">
              <a:extLst>
                <a:ext uri="{FF2B5EF4-FFF2-40B4-BE49-F238E27FC236}">
                  <a16:creationId xmlns:a16="http://schemas.microsoft.com/office/drawing/2014/main" id="{E435D4E0-E9FD-4E39-918C-A9209C8BAC34}"/>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3" name="Abgerundetes Rechteck 4">
              <a:extLst>
                <a:ext uri="{FF2B5EF4-FFF2-40B4-BE49-F238E27FC236}">
                  <a16:creationId xmlns:a16="http://schemas.microsoft.com/office/drawing/2014/main" id="{BED40185-5495-4CAC-9F10-0B153CD81D0D}"/>
                </a:ext>
              </a:extLst>
            </p:cNvPr>
            <p:cNvSpPr txBox="1"/>
            <p:nvPr/>
          </p:nvSpPr>
          <p:spPr>
            <a:xfrm>
              <a:off x="3127729" y="255962"/>
              <a:ext cx="3105289" cy="1473957"/>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2800" b="1" dirty="0">
                  <a:solidFill>
                    <a:schemeClr val="bg1"/>
                  </a:solidFill>
                </a:rPr>
                <a:t>Vorschule </a:t>
              </a:r>
              <a:endParaRPr lang="de-DE" altLang="de-DE" sz="2800" dirty="0">
                <a:solidFill>
                  <a:schemeClr val="bg1"/>
                </a:solidFill>
              </a:endParaRPr>
            </a:p>
          </p:txBody>
        </p:sp>
      </p:grpSp>
      <p:grpSp>
        <p:nvGrpSpPr>
          <p:cNvPr id="23557" name="Gruppieren 8">
            <a:extLst>
              <a:ext uri="{FF2B5EF4-FFF2-40B4-BE49-F238E27FC236}">
                <a16:creationId xmlns:a16="http://schemas.microsoft.com/office/drawing/2014/main" id="{29C85F86-F3E1-43A7-9EAC-0460493ABD2B}"/>
              </a:ext>
            </a:extLst>
          </p:cNvPr>
          <p:cNvGrpSpPr>
            <a:grpSpLocks/>
          </p:cNvGrpSpPr>
          <p:nvPr/>
        </p:nvGrpSpPr>
        <p:grpSpPr bwMode="auto">
          <a:xfrm>
            <a:off x="4264025" y="2660650"/>
            <a:ext cx="4421188" cy="1147763"/>
            <a:chOff x="3048036" y="179326"/>
            <a:chExt cx="3264675" cy="1632337"/>
          </a:xfrm>
        </p:grpSpPr>
        <p:sp>
          <p:nvSpPr>
            <p:cNvPr id="4" name="Abgerundetes Rechteck 9">
              <a:extLst>
                <a:ext uri="{FF2B5EF4-FFF2-40B4-BE49-F238E27FC236}">
                  <a16:creationId xmlns:a16="http://schemas.microsoft.com/office/drawing/2014/main" id="{85D639A8-1BA8-4710-8D57-F1616B7474B2}"/>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5" name="Abgerundetes Rechteck 4">
              <a:extLst>
                <a:ext uri="{FF2B5EF4-FFF2-40B4-BE49-F238E27FC236}">
                  <a16:creationId xmlns:a16="http://schemas.microsoft.com/office/drawing/2014/main" id="{A66DAE02-C7D4-4299-9D84-CB78F3805E0F}"/>
                </a:ext>
              </a:extLst>
            </p:cNvPr>
            <p:cNvSpPr txBox="1"/>
            <p:nvPr/>
          </p:nvSpPr>
          <p:spPr>
            <a:xfrm>
              <a:off x="3127748" y="256089"/>
              <a:ext cx="3105251" cy="1472038"/>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2200" b="1" dirty="0">
                  <a:solidFill>
                    <a:schemeClr val="bg1"/>
                  </a:solidFill>
                </a:rPr>
                <a:t>Grunds</a:t>
              </a:r>
              <a:r>
                <a:rPr lang="de-DE" altLang="de-DE" sz="2600" b="1" dirty="0">
                  <a:solidFill>
                    <a:schemeClr val="bg1"/>
                  </a:solidFill>
                </a:rPr>
                <a:t>chulen </a:t>
              </a:r>
              <a:endParaRPr lang="de-DE" altLang="de-DE" sz="2600" dirty="0">
                <a:latin typeface="Arial" panose="020B0604020202020204" pitchFamily="34" charset="0"/>
              </a:endParaRPr>
            </a:p>
          </p:txBody>
        </p:sp>
      </p:grpSp>
      <p:grpSp>
        <p:nvGrpSpPr>
          <p:cNvPr id="23558" name="Gruppieren 8">
            <a:extLst>
              <a:ext uri="{FF2B5EF4-FFF2-40B4-BE49-F238E27FC236}">
                <a16:creationId xmlns:a16="http://schemas.microsoft.com/office/drawing/2014/main" id="{195FEE0D-4A67-4D1C-AD7B-5F2ED9C12084}"/>
              </a:ext>
            </a:extLst>
          </p:cNvPr>
          <p:cNvGrpSpPr>
            <a:grpSpLocks/>
          </p:cNvGrpSpPr>
          <p:nvPr/>
        </p:nvGrpSpPr>
        <p:grpSpPr bwMode="auto">
          <a:xfrm>
            <a:off x="8393113" y="3971925"/>
            <a:ext cx="3632200" cy="1003300"/>
            <a:chOff x="3048036" y="179326"/>
            <a:chExt cx="3264675" cy="1632337"/>
          </a:xfrm>
        </p:grpSpPr>
        <p:sp>
          <p:nvSpPr>
            <p:cNvPr id="6" name="Abgerundetes Rechteck 9">
              <a:extLst>
                <a:ext uri="{FF2B5EF4-FFF2-40B4-BE49-F238E27FC236}">
                  <a16:creationId xmlns:a16="http://schemas.microsoft.com/office/drawing/2014/main" id="{55D3692E-F871-49EC-8753-07AE9BB31BA3}"/>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7" name="Abgerundetes Rechteck 4">
              <a:extLst>
                <a:ext uri="{FF2B5EF4-FFF2-40B4-BE49-F238E27FC236}">
                  <a16:creationId xmlns:a16="http://schemas.microsoft.com/office/drawing/2014/main" id="{D79618AB-F575-4619-84E7-027423AD4F42}"/>
                </a:ext>
              </a:extLst>
            </p:cNvPr>
            <p:cNvSpPr txBox="1"/>
            <p:nvPr/>
          </p:nvSpPr>
          <p:spPr>
            <a:xfrm>
              <a:off x="3127941" y="256810"/>
              <a:ext cx="3104866" cy="1472203"/>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2800" b="1" dirty="0">
                  <a:solidFill>
                    <a:schemeClr val="bg1"/>
                  </a:solidFill>
                </a:rPr>
                <a:t>Weiterführende Schulen</a:t>
              </a:r>
              <a:endParaRPr lang="de-DE" altLang="de-DE" sz="2800" dirty="0">
                <a:solidFill>
                  <a:schemeClr val="bg1"/>
                </a:solidFill>
              </a:endParaRPr>
            </a:p>
          </p:txBody>
        </p:sp>
      </p:grpSp>
      <p:grpSp>
        <p:nvGrpSpPr>
          <p:cNvPr id="23559" name="Gruppieren 8">
            <a:extLst>
              <a:ext uri="{FF2B5EF4-FFF2-40B4-BE49-F238E27FC236}">
                <a16:creationId xmlns:a16="http://schemas.microsoft.com/office/drawing/2014/main" id="{0B34487E-3CDF-42BE-8D9E-0E5E2494F893}"/>
              </a:ext>
            </a:extLst>
          </p:cNvPr>
          <p:cNvGrpSpPr>
            <a:grpSpLocks/>
          </p:cNvGrpSpPr>
          <p:nvPr/>
        </p:nvGrpSpPr>
        <p:grpSpPr bwMode="auto">
          <a:xfrm>
            <a:off x="4560888" y="4930775"/>
            <a:ext cx="3732212" cy="982663"/>
            <a:chOff x="3048036" y="179326"/>
            <a:chExt cx="3264675" cy="1632337"/>
          </a:xfrm>
        </p:grpSpPr>
        <p:sp>
          <p:nvSpPr>
            <p:cNvPr id="10" name="Abgerundetes Rechteck 9">
              <a:extLst>
                <a:ext uri="{FF2B5EF4-FFF2-40B4-BE49-F238E27FC236}">
                  <a16:creationId xmlns:a16="http://schemas.microsoft.com/office/drawing/2014/main" id="{CECC262E-0ED6-4D4B-94F3-9684754AA0E9}"/>
                </a:ext>
              </a:extLst>
            </p:cNvPr>
            <p:cNvSpPr/>
            <p:nvPr/>
          </p:nvSpPr>
          <p:spPr>
            <a:xfrm>
              <a:off x="3048036" y="179326"/>
              <a:ext cx="3264675" cy="1632337"/>
            </a:xfrm>
            <a:prstGeom prst="roundRect">
              <a:avLst/>
            </a:prstGeom>
            <a:gradFill flip="none" rotWithShape="0">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w="28575">
              <a:solidFill>
                <a:schemeClr val="bg1"/>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1" name="Abgerundetes Rechteck 4">
              <a:extLst>
                <a:ext uri="{FF2B5EF4-FFF2-40B4-BE49-F238E27FC236}">
                  <a16:creationId xmlns:a16="http://schemas.microsoft.com/office/drawing/2014/main" id="{775234EC-FA02-4653-B508-D95D3DC37586}"/>
                </a:ext>
              </a:extLst>
            </p:cNvPr>
            <p:cNvSpPr txBox="1"/>
            <p:nvPr/>
          </p:nvSpPr>
          <p:spPr>
            <a:xfrm>
              <a:off x="3127188" y="255801"/>
              <a:ext cx="3106372" cy="1474112"/>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lvl1pPr marL="457200" indent="-457200" defTabSz="1066800">
                <a:defRPr>
                  <a:solidFill>
                    <a:schemeClr val="tx1"/>
                  </a:solidFill>
                  <a:latin typeface="Calibri" panose="020F0502020204030204" pitchFamily="34" charset="0"/>
                </a:defRPr>
              </a:lvl1pPr>
              <a:lvl2pPr marL="800100" indent="-342900" defTabSz="1066800">
                <a:defRPr>
                  <a:solidFill>
                    <a:schemeClr val="tx1"/>
                  </a:solidFill>
                  <a:latin typeface="Calibri" panose="020F0502020204030204" pitchFamily="34" charset="0"/>
                </a:defRPr>
              </a:lvl2pPr>
              <a:lvl3pPr marL="1257300" indent="-342900" defTabSz="1066800">
                <a:defRPr>
                  <a:solidFill>
                    <a:schemeClr val="tx1"/>
                  </a:solidFill>
                  <a:latin typeface="Calibri" panose="020F0502020204030204" pitchFamily="34" charset="0"/>
                </a:defRPr>
              </a:lvl3pPr>
              <a:lvl4pPr marL="1714500" indent="-342900" defTabSz="1066800">
                <a:defRPr>
                  <a:solidFill>
                    <a:schemeClr val="tx1"/>
                  </a:solidFill>
                  <a:latin typeface="Calibri" panose="020F0502020204030204" pitchFamily="34" charset="0"/>
                </a:defRPr>
              </a:lvl4pPr>
              <a:lvl5pPr marL="2171700" indent="-342900" defTabSz="1066800">
                <a:defRPr>
                  <a:solidFill>
                    <a:schemeClr val="tx1"/>
                  </a:solidFill>
                  <a:latin typeface="Calibri" panose="020F0502020204030204" pitchFamily="34" charset="0"/>
                </a:defRPr>
              </a:lvl5pPr>
              <a:lvl6pPr marL="2628900" indent="-342900" defTabSz="1066800" fontAlgn="base">
                <a:spcBef>
                  <a:spcPct val="0"/>
                </a:spcBef>
                <a:spcAft>
                  <a:spcPct val="0"/>
                </a:spcAft>
                <a:defRPr>
                  <a:solidFill>
                    <a:schemeClr val="tx1"/>
                  </a:solidFill>
                  <a:latin typeface="Calibri" panose="020F0502020204030204" pitchFamily="34" charset="0"/>
                </a:defRPr>
              </a:lvl6pPr>
              <a:lvl7pPr marL="3086100" indent="-342900" defTabSz="1066800" fontAlgn="base">
                <a:spcBef>
                  <a:spcPct val="0"/>
                </a:spcBef>
                <a:spcAft>
                  <a:spcPct val="0"/>
                </a:spcAft>
                <a:defRPr>
                  <a:solidFill>
                    <a:schemeClr val="tx1"/>
                  </a:solidFill>
                  <a:latin typeface="Calibri" panose="020F0502020204030204" pitchFamily="34" charset="0"/>
                </a:defRPr>
              </a:lvl7pPr>
              <a:lvl8pPr marL="3543300" indent="-342900" defTabSz="1066800" fontAlgn="base">
                <a:spcBef>
                  <a:spcPct val="0"/>
                </a:spcBef>
                <a:spcAft>
                  <a:spcPct val="0"/>
                </a:spcAft>
                <a:defRPr>
                  <a:solidFill>
                    <a:schemeClr val="tx1"/>
                  </a:solidFill>
                  <a:latin typeface="Calibri" panose="020F0502020204030204" pitchFamily="34" charset="0"/>
                </a:defRPr>
              </a:lvl8pPr>
              <a:lvl9pPr marL="4000500" indent="-342900" defTabSz="10668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de-DE" sz="2800" b="1" dirty="0" err="1">
                  <a:solidFill>
                    <a:schemeClr val="bg1"/>
                  </a:solidFill>
                </a:rPr>
                <a:t>Berufsbildende</a:t>
              </a:r>
              <a:r>
                <a:rPr lang="en-US" altLang="de-DE" sz="2800" b="1" dirty="0">
                  <a:solidFill>
                    <a:schemeClr val="bg1"/>
                  </a:solidFill>
                </a:rPr>
                <a:t> </a:t>
              </a:r>
              <a:r>
                <a:rPr lang="en-US" altLang="de-DE" sz="2800" b="1" dirty="0" err="1">
                  <a:solidFill>
                    <a:schemeClr val="bg1"/>
                  </a:solidFill>
                </a:rPr>
                <a:t>Schulen</a:t>
              </a:r>
              <a:endParaRPr lang="de-DE" altLang="de-DE" sz="2800" dirty="0">
                <a:solidFill>
                  <a:schemeClr val="bg1"/>
                </a:solidFill>
              </a:endParaRPr>
            </a:p>
          </p:txBody>
        </p:sp>
      </p:grpSp>
      <p:sp>
        <p:nvSpPr>
          <p:cNvPr id="17" name="TextBox 3">
            <a:extLst>
              <a:ext uri="{FF2B5EF4-FFF2-40B4-BE49-F238E27FC236}">
                <a16:creationId xmlns:a16="http://schemas.microsoft.com/office/drawing/2014/main" id="{9D1B4CC5-A0C7-495F-A7C7-F941FBD32DAB}"/>
              </a:ext>
            </a:extLst>
          </p:cNvPr>
          <p:cNvSpPr txBox="1">
            <a:spLocks noChangeArrowheads="1"/>
          </p:cNvSpPr>
          <p:nvPr/>
        </p:nvSpPr>
        <p:spPr bwMode="auto">
          <a:xfrm>
            <a:off x="1233488" y="702072"/>
            <a:ext cx="882491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endParaRPr lang="en-US" altLang="zh-CN" sz="4000" b="1" dirty="0">
              <a:solidFill>
                <a:schemeClr val="bg1"/>
              </a:solidFill>
            </a:endParaRPr>
          </a:p>
          <a:p>
            <a:pPr eaLnBrk="1" hangingPunct="1">
              <a:spcBef>
                <a:spcPct val="0"/>
              </a:spcBef>
              <a:buFontTx/>
              <a:buNone/>
            </a:pPr>
            <a:r>
              <a:rPr lang="en-US" altLang="zh-CN" sz="4000" b="1" dirty="0" err="1">
                <a:solidFill>
                  <a:schemeClr val="bg1"/>
                </a:solidFill>
              </a:rPr>
              <a:t>Bildung</a:t>
            </a:r>
            <a:r>
              <a:rPr lang="en-US" altLang="zh-CN" sz="4000" b="1" dirty="0">
                <a:solidFill>
                  <a:schemeClr val="bg1"/>
                </a:solidFill>
              </a:rPr>
              <a:t> und </a:t>
            </a:r>
            <a:r>
              <a:rPr lang="en-US" altLang="zh-CN" sz="4000" b="1" dirty="0" err="1">
                <a:solidFill>
                  <a:schemeClr val="bg1"/>
                </a:solidFill>
              </a:rPr>
              <a:t>Digitalisierung</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EF9A79A-D3FE-4B70-B581-1A177FFD4E64}"/>
              </a:ext>
            </a:extLst>
          </p:cNvPr>
          <p:cNvSpPr>
            <a:spLocks noGrp="1"/>
          </p:cNvSpPr>
          <p:nvPr>
            <p:ph type="title"/>
          </p:nvPr>
        </p:nvSpPr>
        <p:spPr/>
        <p:txBody>
          <a:bodyPr/>
          <a:lstStyle/>
          <a:p>
            <a:pPr eaLnBrk="1" hangingPunct="1"/>
            <a:endParaRPr lang="ro-RO" altLang="de-DE"/>
          </a:p>
        </p:txBody>
      </p:sp>
      <p:sp>
        <p:nvSpPr>
          <p:cNvPr id="24579" name="Rectangle 3">
            <a:extLst>
              <a:ext uri="{FF2B5EF4-FFF2-40B4-BE49-F238E27FC236}">
                <a16:creationId xmlns:a16="http://schemas.microsoft.com/office/drawing/2014/main" id="{0FB28628-64EE-4CB4-B1E2-28ADF0B715F4}"/>
              </a:ext>
            </a:extLst>
          </p:cNvPr>
          <p:cNvSpPr>
            <a:spLocks noGrp="1"/>
          </p:cNvSpPr>
          <p:nvPr>
            <p:ph type="body" idx="1"/>
          </p:nvPr>
        </p:nvSpPr>
        <p:spPr/>
        <p:txBody>
          <a:bodyPr/>
          <a:lstStyle/>
          <a:p>
            <a:pPr eaLnBrk="1" hangingPunct="1"/>
            <a:endParaRPr lang="ro-RO" altLang="de-DE"/>
          </a:p>
        </p:txBody>
      </p:sp>
      <p:pic>
        <p:nvPicPr>
          <p:cNvPr id="24580" name="Picture 3">
            <a:extLst>
              <a:ext uri="{FF2B5EF4-FFF2-40B4-BE49-F238E27FC236}">
                <a16:creationId xmlns:a16="http://schemas.microsoft.com/office/drawing/2014/main" id="{6EC244C1-9809-4AEC-BB14-8939ED808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bgerundetes Rechteck 3">
            <a:extLst>
              <a:ext uri="{FF2B5EF4-FFF2-40B4-BE49-F238E27FC236}">
                <a16:creationId xmlns:a16="http://schemas.microsoft.com/office/drawing/2014/main" id="{18DBBD7A-C329-4755-8895-3E2EC4F24C96}"/>
              </a:ext>
            </a:extLst>
          </p:cNvPr>
          <p:cNvSpPr/>
          <p:nvPr/>
        </p:nvSpPr>
        <p:spPr>
          <a:xfrm>
            <a:off x="1233488" y="1795442"/>
            <a:ext cx="8561827" cy="4135477"/>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3200" dirty="0">
                <a:solidFill>
                  <a:schemeClr val="bg1"/>
                </a:solidFill>
              </a:rPr>
              <a:t>Der Digitalisierungsprozess hat bereits begonnen und die technologischen Fortschritte sind nicht aufzuhalten. Diese Veränderungen nehmen Einfluss auf alle Lebensbereiche, nicht zuletzt insbesondere in der Bildung, der Lehre und dem individuellen Lernprozess. </a:t>
            </a:r>
          </a:p>
          <a:p>
            <a:pPr algn="ctr" eaLnBrk="1" hangingPunct="1">
              <a:defRPr/>
            </a:pPr>
            <a:r>
              <a:rPr lang="de-DE" altLang="de-DE" sz="3200" dirty="0">
                <a:solidFill>
                  <a:schemeClr val="bg1"/>
                </a:solidFill>
              </a:rPr>
              <a:t>Bereits heute trägt dieser Fortschritt zur Verbesserung der Bildung bei!</a:t>
            </a:r>
          </a:p>
        </p:txBody>
      </p:sp>
      <p:sp>
        <p:nvSpPr>
          <p:cNvPr id="24584" name="TextBox 3">
            <a:extLst>
              <a:ext uri="{FF2B5EF4-FFF2-40B4-BE49-F238E27FC236}">
                <a16:creationId xmlns:a16="http://schemas.microsoft.com/office/drawing/2014/main" id="{23D911C6-80F3-4652-9ECC-1C0AF8A00DA6}"/>
              </a:ext>
            </a:extLst>
          </p:cNvPr>
          <p:cNvSpPr txBox="1">
            <a:spLocks noChangeArrowheads="1"/>
          </p:cNvSpPr>
          <p:nvPr/>
        </p:nvSpPr>
        <p:spPr bwMode="auto">
          <a:xfrm>
            <a:off x="1233488" y="1071563"/>
            <a:ext cx="819943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a:solidFill>
                  <a:schemeClr val="bg1"/>
                </a:solidFill>
              </a:rPr>
              <a:t>2. I</a:t>
            </a:r>
            <a:r>
              <a:rPr lang="en-US" altLang="de-DE" sz="4000" b="1">
                <a:solidFill>
                  <a:schemeClr val="bg1"/>
                </a:solidFill>
              </a:rPr>
              <a:t>nsights into future developments</a:t>
            </a:r>
            <a:r>
              <a:rPr lang="en-US" altLang="de-DE">
                <a:solidFill>
                  <a:schemeClr val="bg1"/>
                </a:solidFill>
              </a:rPr>
              <a:t> </a:t>
            </a:r>
            <a:endParaRPr lang="en-US" altLang="zh-CN" b="1">
              <a:solidFill>
                <a:schemeClr val="bg1"/>
              </a:solidFill>
            </a:endParaRPr>
          </a:p>
          <a:p>
            <a:pPr eaLnBrk="1" hangingPunct="1">
              <a:lnSpc>
                <a:spcPts val="688"/>
              </a:lnSpc>
              <a:spcBef>
                <a:spcPct val="0"/>
              </a:spcBef>
              <a:buFontTx/>
              <a:buNone/>
            </a:pPr>
            <a:endParaRPr lang="en-US" altLang="zh-CN" sz="4000">
              <a:solidFill>
                <a:schemeClr val="bg1"/>
              </a:solidFill>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72DCD777-78E0-4F56-9EF2-B59F915B82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a:extLst>
              <a:ext uri="{FF2B5EF4-FFF2-40B4-BE49-F238E27FC236}">
                <a16:creationId xmlns:a16="http://schemas.microsoft.com/office/drawing/2014/main" id="{1BA9B77B-C02B-4377-87FA-CA90295F2A50}"/>
              </a:ext>
            </a:extLst>
          </p:cNvPr>
          <p:cNvSpPr txBox="1">
            <a:spLocks noChangeArrowheads="1"/>
          </p:cNvSpPr>
          <p:nvPr/>
        </p:nvSpPr>
        <p:spPr bwMode="auto">
          <a:xfrm>
            <a:off x="1638300" y="2560638"/>
            <a:ext cx="891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800" dirty="0">
                <a:solidFill>
                  <a:srgbClr val="FEFEFE"/>
                </a:solidFill>
                <a:cs typeface="Times New Roman" panose="02020603050405020304" pitchFamily="18" charset="0"/>
              </a:rPr>
              <a:t>Aufgabe</a:t>
            </a:r>
            <a:endParaRPr lang="en-US" altLang="zh-CN" sz="1900" dirty="0">
              <a:solidFill>
                <a:srgbClr val="FEFEFE"/>
              </a:solidFill>
              <a:cs typeface="Times New Roman" panose="02020603050405020304" pitchFamily="18" charset="0"/>
            </a:endParaRPr>
          </a:p>
        </p:txBody>
      </p:sp>
      <p:sp>
        <p:nvSpPr>
          <p:cNvPr id="25604" name="Foliennummernplatzhalter 7">
            <a:extLst>
              <a:ext uri="{FF2B5EF4-FFF2-40B4-BE49-F238E27FC236}">
                <a16:creationId xmlns:a16="http://schemas.microsoft.com/office/drawing/2014/main" id="{66D514C0-AE11-4915-867C-5400E4F0C6E2}"/>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5B1C01-4FA0-4FC0-9A41-45DE2B535B76}" type="slidenum">
              <a:rPr lang="en-US" altLang="de-DE" sz="1800">
                <a:solidFill>
                  <a:schemeClr val="bg1"/>
                </a:solidFill>
              </a:rPr>
              <a:pPr algn="r" eaLnBrk="1" hangingPunct="1">
                <a:spcBef>
                  <a:spcPct val="0"/>
                </a:spcBef>
                <a:buFontTx/>
                <a:buNone/>
              </a:pPr>
              <a:t>23</a:t>
            </a:fld>
            <a:endParaRPr lang="en-US" altLang="de-DE" sz="1800">
              <a:solidFill>
                <a:schemeClr val="bg1"/>
              </a:solidFill>
            </a:endParaRPr>
          </a:p>
        </p:txBody>
      </p:sp>
      <p:sp>
        <p:nvSpPr>
          <p:cNvPr id="25605" name="TextBox 3">
            <a:extLst>
              <a:ext uri="{FF2B5EF4-FFF2-40B4-BE49-F238E27FC236}">
                <a16:creationId xmlns:a16="http://schemas.microsoft.com/office/drawing/2014/main" id="{254D9FC3-CE4F-4397-A1E4-0EE0F4C00511}"/>
              </a:ext>
            </a:extLst>
          </p:cNvPr>
          <p:cNvSpPr txBox="1">
            <a:spLocks noChangeArrowheads="1"/>
          </p:cNvSpPr>
          <p:nvPr/>
        </p:nvSpPr>
        <p:spPr bwMode="auto">
          <a:xfrm>
            <a:off x="1144588" y="3511550"/>
            <a:ext cx="11047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800" dirty="0" err="1">
                <a:solidFill>
                  <a:schemeClr val="bg1"/>
                </a:solidFill>
              </a:rPr>
              <a:t>Bitte</a:t>
            </a:r>
            <a:r>
              <a:rPr lang="en-US" altLang="zh-CN" sz="4800" dirty="0">
                <a:solidFill>
                  <a:schemeClr val="bg1"/>
                </a:solidFill>
              </a:rPr>
              <a:t> </a:t>
            </a:r>
            <a:r>
              <a:rPr lang="en-US" altLang="zh-CN" sz="4800" dirty="0" err="1">
                <a:solidFill>
                  <a:schemeClr val="bg1"/>
                </a:solidFill>
              </a:rPr>
              <a:t>beantworten</a:t>
            </a:r>
            <a:r>
              <a:rPr lang="en-US" altLang="zh-CN" sz="4800" dirty="0">
                <a:solidFill>
                  <a:schemeClr val="bg1"/>
                </a:solidFill>
              </a:rPr>
              <a:t> Sie die </a:t>
            </a:r>
          </a:p>
          <a:p>
            <a:pPr algn="ctr" eaLnBrk="1" hangingPunct="1">
              <a:spcBef>
                <a:spcPct val="0"/>
              </a:spcBef>
              <a:buFontTx/>
              <a:buNone/>
            </a:pPr>
            <a:r>
              <a:rPr lang="en-US" altLang="zh-CN" sz="4800" dirty="0" err="1">
                <a:solidFill>
                  <a:schemeClr val="bg1"/>
                </a:solidFill>
              </a:rPr>
              <a:t>nachfolgenden</a:t>
            </a:r>
            <a:r>
              <a:rPr lang="en-US" altLang="zh-CN" sz="4800" dirty="0">
                <a:solidFill>
                  <a:schemeClr val="bg1"/>
                </a:solidFill>
              </a:rPr>
              <a:t> H5P </a:t>
            </a:r>
            <a:r>
              <a:rPr lang="en-US" altLang="zh-CN" sz="4800" dirty="0" err="1">
                <a:solidFill>
                  <a:schemeClr val="bg1"/>
                </a:solidFill>
              </a:rPr>
              <a:t>Aufgaben</a:t>
            </a:r>
            <a:r>
              <a:rPr lang="en-US" altLang="zh-CN" sz="4800" dirty="0">
                <a:solidFill>
                  <a:schemeClr val="bg1"/>
                </a:solidFill>
              </a:rPr>
              <a:t>!</a:t>
            </a:r>
            <a:endParaRPr lang="en-US" altLang="zh-CN" sz="1800" dirty="0">
              <a:solidFill>
                <a:schemeClr val="bg1"/>
              </a:solidFill>
              <a:cs typeface="Times New Roman" panose="02020603050405020304" pitchFamily="18" charset="0"/>
            </a:endParaRPr>
          </a:p>
        </p:txBody>
      </p:sp>
      <p:sp>
        <p:nvSpPr>
          <p:cNvPr id="4" name="Rechteck: obere Ecken abgeschnitten 3">
            <a:extLst>
              <a:ext uri="{FF2B5EF4-FFF2-40B4-BE49-F238E27FC236}">
                <a16:creationId xmlns:a16="http://schemas.microsoft.com/office/drawing/2014/main" id="{1AE533DE-F814-4C55-A74C-03B5EA2956A8}"/>
              </a:ext>
            </a:extLst>
          </p:cNvPr>
          <p:cNvSpPr/>
          <p:nvPr/>
        </p:nvSpPr>
        <p:spPr>
          <a:xfrm rot="5400000">
            <a:off x="-1238250" y="2867025"/>
            <a:ext cx="3435350" cy="958850"/>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4800" dirty="0" err="1">
                <a:solidFill>
                  <a:schemeClr val="tx1"/>
                </a:solidFill>
              </a:rPr>
              <a:t>Aufagen</a:t>
            </a:r>
            <a:endParaRPr lang="de-DE" sz="4800" dirty="0">
              <a:solidFill>
                <a:schemeClr val="tx1"/>
              </a:solidFill>
            </a:endParaRPr>
          </a:p>
        </p:txBody>
      </p:sp>
      <p:sp>
        <p:nvSpPr>
          <p:cNvPr id="8" name="TextBox 3">
            <a:extLst>
              <a:ext uri="{FF2B5EF4-FFF2-40B4-BE49-F238E27FC236}">
                <a16:creationId xmlns:a16="http://schemas.microsoft.com/office/drawing/2014/main" id="{CBE3CBDC-B77E-4891-9C63-66004ED12572}"/>
              </a:ext>
            </a:extLst>
          </p:cNvPr>
          <p:cNvSpPr txBox="1">
            <a:spLocks noChangeArrowheads="1"/>
          </p:cNvSpPr>
          <p:nvPr/>
        </p:nvSpPr>
        <p:spPr bwMode="auto">
          <a:xfrm>
            <a:off x="1233488" y="702072"/>
            <a:ext cx="8824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000" b="1" dirty="0">
                <a:solidFill>
                  <a:schemeClr val="bg1"/>
                </a:solidFill>
              </a:rPr>
              <a:t>2. </a:t>
            </a:r>
            <a:r>
              <a:rPr lang="en-US" altLang="zh-CN" sz="4000" b="1" dirty="0" err="1">
                <a:solidFill>
                  <a:schemeClr val="bg1"/>
                </a:solidFill>
              </a:rPr>
              <a:t>Einblicke</a:t>
            </a:r>
            <a:r>
              <a:rPr lang="en-US" altLang="zh-CN" sz="4000" b="1" dirty="0">
                <a:solidFill>
                  <a:schemeClr val="bg1"/>
                </a:solidFill>
              </a:rPr>
              <a:t> in </a:t>
            </a:r>
            <a:r>
              <a:rPr lang="en-US" altLang="zh-CN" sz="4000" b="1" dirty="0" err="1">
                <a:solidFill>
                  <a:schemeClr val="bg1"/>
                </a:solidFill>
              </a:rPr>
              <a:t>zukünftige</a:t>
            </a:r>
            <a:r>
              <a:rPr lang="en-US" altLang="zh-CN" sz="4000" b="1" dirty="0">
                <a:solidFill>
                  <a:schemeClr val="bg1"/>
                </a:solidFill>
              </a:rPr>
              <a:t> </a:t>
            </a:r>
            <a:r>
              <a:rPr lang="en-US" altLang="zh-CN" sz="4000" b="1" dirty="0" err="1">
                <a:solidFill>
                  <a:schemeClr val="bg1"/>
                </a:solidFill>
              </a:rPr>
              <a:t>Entwicklungen</a:t>
            </a:r>
            <a:r>
              <a:rPr lang="en-US" altLang="zh-CN" sz="4000" b="1" dirty="0">
                <a:solidFill>
                  <a:schemeClr val="bg1"/>
                </a:solidFill>
              </a:rPr>
              <a:t> </a:t>
            </a:r>
            <a:endParaRPr lang="en-US" altLang="zh-CN" sz="4000" dirty="0">
              <a:solidFill>
                <a:schemeClr val="bg1"/>
              </a:solidFill>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829E68EC-059E-4B93-A4C7-DD3609292B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Foliennummernplatzhalter 7">
            <a:extLst>
              <a:ext uri="{FF2B5EF4-FFF2-40B4-BE49-F238E27FC236}">
                <a16:creationId xmlns:a16="http://schemas.microsoft.com/office/drawing/2014/main" id="{660DB493-F577-4279-8928-7F659F331879}"/>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89E1086-6921-4072-9E7F-4C2FC9308C43}" type="slidenum">
              <a:rPr lang="en-US" altLang="de-DE" sz="1800">
                <a:solidFill>
                  <a:schemeClr val="bg1"/>
                </a:solidFill>
              </a:rPr>
              <a:pPr algn="r" eaLnBrk="1" hangingPunct="1">
                <a:spcBef>
                  <a:spcPct val="0"/>
                </a:spcBef>
                <a:buFontTx/>
                <a:buNone/>
              </a:pPr>
              <a:t>24</a:t>
            </a:fld>
            <a:endParaRPr lang="en-US" altLang="de-DE" sz="1800">
              <a:solidFill>
                <a:schemeClr val="bg1"/>
              </a:solidFill>
            </a:endParaRPr>
          </a:p>
        </p:txBody>
      </p:sp>
      <p:sp>
        <p:nvSpPr>
          <p:cNvPr id="4" name="Rechteck: obere Ecken abgeschnitten 3">
            <a:extLst>
              <a:ext uri="{FF2B5EF4-FFF2-40B4-BE49-F238E27FC236}">
                <a16:creationId xmlns:a16="http://schemas.microsoft.com/office/drawing/2014/main" id="{3BD134BF-051A-4C09-92F3-E35493012C63}"/>
              </a:ext>
            </a:extLst>
          </p:cNvPr>
          <p:cNvSpPr/>
          <p:nvPr/>
        </p:nvSpPr>
        <p:spPr>
          <a:xfrm rot="5400000">
            <a:off x="-1238250" y="2867025"/>
            <a:ext cx="3435350" cy="958850"/>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4800" dirty="0" err="1">
                <a:solidFill>
                  <a:schemeClr val="tx1"/>
                </a:solidFill>
              </a:rPr>
              <a:t>Aufagben</a:t>
            </a:r>
            <a:endParaRPr lang="de-DE" sz="4800" dirty="0">
              <a:solidFill>
                <a:schemeClr val="tx1"/>
              </a:solidFill>
            </a:endParaRPr>
          </a:p>
        </p:txBody>
      </p:sp>
      <p:sp>
        <p:nvSpPr>
          <p:cNvPr id="26629" name="TextBox 3">
            <a:extLst>
              <a:ext uri="{FF2B5EF4-FFF2-40B4-BE49-F238E27FC236}">
                <a16:creationId xmlns:a16="http://schemas.microsoft.com/office/drawing/2014/main" id="{C443815B-3513-4417-9468-DBF123E12917}"/>
              </a:ext>
            </a:extLst>
          </p:cNvPr>
          <p:cNvSpPr txBox="1">
            <a:spLocks noChangeArrowheads="1"/>
          </p:cNvSpPr>
          <p:nvPr/>
        </p:nvSpPr>
        <p:spPr bwMode="auto">
          <a:xfrm>
            <a:off x="1531938" y="762000"/>
            <a:ext cx="89138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800" dirty="0" err="1">
                <a:solidFill>
                  <a:srgbClr val="FEFEFE"/>
                </a:solidFill>
                <a:cs typeface="Times New Roman" panose="02020603050405020304" pitchFamily="18" charset="0"/>
              </a:rPr>
              <a:t>Aufgaben</a:t>
            </a:r>
            <a:endParaRPr lang="en-US" altLang="de-DE" sz="1800" dirty="0">
              <a:ea typeface="宋体" panose="02010600030101010101" pitchFamily="2" charset="-122"/>
              <a:cs typeface="Times New Roman" panose="02020603050405020304" pitchFamily="18" charset="0"/>
            </a:endParaRPr>
          </a:p>
          <a:p>
            <a:pPr eaLnBrk="1" hangingPunct="1">
              <a:spcBef>
                <a:spcPct val="0"/>
              </a:spcBef>
              <a:buFontTx/>
              <a:buNone/>
            </a:pPr>
            <a:endParaRPr lang="en-US" altLang="zh-CN" sz="1900" dirty="0">
              <a:solidFill>
                <a:srgbClr val="FEFEFE"/>
              </a:solidFill>
              <a:cs typeface="Times New Roman" panose="02020603050405020304" pitchFamily="18" charset="0"/>
            </a:endParaRPr>
          </a:p>
        </p:txBody>
      </p:sp>
      <p:pic>
        <p:nvPicPr>
          <p:cNvPr id="26630" name="Picture 9" descr="Screen Shot 2020-05-09 at   11">
            <a:extLst>
              <a:ext uri="{FF2B5EF4-FFF2-40B4-BE49-F238E27FC236}">
                <a16:creationId xmlns:a16="http://schemas.microsoft.com/office/drawing/2014/main" id="{FD6C6392-6913-4015-BC7E-618704AFC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1628775"/>
            <a:ext cx="704215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37F2F848-164C-44A1-9E47-472A62260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
            <a:extLst>
              <a:ext uri="{FF2B5EF4-FFF2-40B4-BE49-F238E27FC236}">
                <a16:creationId xmlns:a16="http://schemas.microsoft.com/office/drawing/2014/main" id="{FE972534-63B5-497A-8631-F0F470EA1667}"/>
              </a:ext>
            </a:extLst>
          </p:cNvPr>
          <p:cNvSpPr txBox="1">
            <a:spLocks noChangeArrowheads="1"/>
          </p:cNvSpPr>
          <p:nvPr/>
        </p:nvSpPr>
        <p:spPr bwMode="auto">
          <a:xfrm>
            <a:off x="1531938" y="762000"/>
            <a:ext cx="8913812" cy="11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800" dirty="0" err="1">
                <a:solidFill>
                  <a:srgbClr val="FEFEFE"/>
                </a:solidFill>
                <a:cs typeface="Times New Roman" panose="02020603050405020304" pitchFamily="18" charset="0"/>
              </a:rPr>
              <a:t>Aufagben</a:t>
            </a:r>
            <a:endParaRPr lang="en-US" altLang="zh-CN" sz="4800" dirty="0">
              <a:solidFill>
                <a:srgbClr val="FEFEFE"/>
              </a:solidFill>
              <a:cs typeface="Times New Roman" panose="02020603050405020304" pitchFamily="18" charset="0"/>
            </a:endParaRPr>
          </a:p>
          <a:p>
            <a:pPr eaLnBrk="1" hangingPunct="1">
              <a:lnSpc>
                <a:spcPts val="688"/>
              </a:lnSpc>
              <a:spcBef>
                <a:spcPct val="0"/>
              </a:spcBef>
              <a:buFontTx/>
              <a:buNone/>
            </a:pPr>
            <a:endParaRPr lang="en-US" altLang="de-DE" sz="1800" dirty="0">
              <a:ea typeface="宋体" panose="02010600030101010101" pitchFamily="2" charset="-122"/>
              <a:cs typeface="Times New Roman" panose="02020603050405020304" pitchFamily="18" charset="0"/>
            </a:endParaRPr>
          </a:p>
          <a:p>
            <a:pPr eaLnBrk="1" hangingPunct="1">
              <a:spcBef>
                <a:spcPct val="0"/>
              </a:spcBef>
              <a:buFontTx/>
              <a:buNone/>
            </a:pPr>
            <a:endParaRPr lang="en-US" altLang="zh-CN" sz="1900" dirty="0">
              <a:solidFill>
                <a:srgbClr val="FEFEFE"/>
              </a:solidFill>
              <a:cs typeface="Times New Roman" panose="02020603050405020304" pitchFamily="18" charset="0"/>
            </a:endParaRPr>
          </a:p>
        </p:txBody>
      </p:sp>
      <p:sp>
        <p:nvSpPr>
          <p:cNvPr id="27652" name="Foliennummernplatzhalter 7">
            <a:extLst>
              <a:ext uri="{FF2B5EF4-FFF2-40B4-BE49-F238E27FC236}">
                <a16:creationId xmlns:a16="http://schemas.microsoft.com/office/drawing/2014/main" id="{5FEC71F1-9D28-487B-9026-A2DF0605CB4C}"/>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BAAB573-C260-4B7C-BFEA-342271AE672A}" type="slidenum">
              <a:rPr lang="en-US" altLang="de-DE" sz="1800">
                <a:solidFill>
                  <a:schemeClr val="bg1"/>
                </a:solidFill>
              </a:rPr>
              <a:pPr algn="r" eaLnBrk="1" hangingPunct="1">
                <a:spcBef>
                  <a:spcPct val="0"/>
                </a:spcBef>
                <a:buFontTx/>
                <a:buNone/>
              </a:pPr>
              <a:t>25</a:t>
            </a:fld>
            <a:endParaRPr lang="en-US" altLang="de-DE" sz="1800">
              <a:solidFill>
                <a:schemeClr val="bg1"/>
              </a:solidFill>
            </a:endParaRPr>
          </a:p>
        </p:txBody>
      </p:sp>
      <p:sp>
        <p:nvSpPr>
          <p:cNvPr id="4" name="Rechteck: obere Ecken abgeschnitten 3">
            <a:extLst>
              <a:ext uri="{FF2B5EF4-FFF2-40B4-BE49-F238E27FC236}">
                <a16:creationId xmlns:a16="http://schemas.microsoft.com/office/drawing/2014/main" id="{1DFB8FE6-BE60-4152-8676-66DBA582C2CE}"/>
              </a:ext>
            </a:extLst>
          </p:cNvPr>
          <p:cNvSpPr/>
          <p:nvPr/>
        </p:nvSpPr>
        <p:spPr>
          <a:xfrm rot="5400000">
            <a:off x="-1238250" y="2867025"/>
            <a:ext cx="3435350" cy="958850"/>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4800" dirty="0" err="1">
                <a:solidFill>
                  <a:schemeClr val="tx1"/>
                </a:solidFill>
              </a:rPr>
              <a:t>Aufagen</a:t>
            </a:r>
            <a:endParaRPr lang="de-DE" sz="4800" dirty="0">
              <a:solidFill>
                <a:schemeClr val="tx1"/>
              </a:solidFill>
            </a:endParaRPr>
          </a:p>
        </p:txBody>
      </p:sp>
      <p:pic>
        <p:nvPicPr>
          <p:cNvPr id="27654" name="Picture 8" descr="Screen Shot 2020-05-09 at   11">
            <a:extLst>
              <a:ext uri="{FF2B5EF4-FFF2-40B4-BE49-F238E27FC236}">
                <a16:creationId xmlns:a16="http://schemas.microsoft.com/office/drawing/2014/main" id="{4B8C6FA1-BE23-49AC-863F-A60D2B8BD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1870075"/>
            <a:ext cx="6735763"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5">
            <a:extLst>
              <a:ext uri="{FF2B5EF4-FFF2-40B4-BE49-F238E27FC236}">
                <a16:creationId xmlns:a16="http://schemas.microsoft.com/office/drawing/2014/main" id="{00393DBD-11FC-4B34-A00D-D32175B387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5">
            <a:extLst>
              <a:ext uri="{FF2B5EF4-FFF2-40B4-BE49-F238E27FC236}">
                <a16:creationId xmlns:a16="http://schemas.microsoft.com/office/drawing/2014/main" id="{8E22FEED-4EBA-4141-891A-D083352098B2}"/>
              </a:ext>
            </a:extLst>
          </p:cNvPr>
          <p:cNvSpPr txBox="1"/>
          <p:nvPr/>
        </p:nvSpPr>
        <p:spPr>
          <a:xfrm>
            <a:off x="1009650" y="1168400"/>
            <a:ext cx="1781175" cy="487363"/>
          </a:xfrm>
          <a:prstGeom prst="rect">
            <a:avLst/>
          </a:prstGeom>
          <a:noFill/>
        </p:spPr>
        <p:txBody>
          <a:bodyPr lIns="0" tIns="0" rIns="0" bIns="0">
            <a:spAutoFit/>
          </a:bodyPr>
          <a:lstStyle/>
          <a:p>
            <a:pPr eaLnBrk="1" fontAlgn="auto" hangingPunct="1">
              <a:spcBef>
                <a:spcPts val="0"/>
              </a:spcBef>
              <a:spcAft>
                <a:spcPts val="0"/>
              </a:spcAft>
              <a:defRPr/>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28676" name="TextBox 46">
            <a:extLst>
              <a:ext uri="{FF2B5EF4-FFF2-40B4-BE49-F238E27FC236}">
                <a16:creationId xmlns:a16="http://schemas.microsoft.com/office/drawing/2014/main" id="{ABDA8723-EB32-481B-8573-756AD1E9B410}"/>
              </a:ext>
            </a:extLst>
          </p:cNvPr>
          <p:cNvSpPr txBox="1">
            <a:spLocks noChangeArrowheads="1"/>
          </p:cNvSpPr>
          <p:nvPr/>
        </p:nvSpPr>
        <p:spPr bwMode="auto">
          <a:xfrm>
            <a:off x="1001713" y="3359150"/>
            <a:ext cx="29368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600" b="1">
                <a:solidFill>
                  <a:srgbClr val="FEFEFE"/>
                </a:solidFill>
                <a:cs typeface="Times New Roman" panose="02020603050405020304" pitchFamily="18" charset="0"/>
              </a:rPr>
              <a:t>Asociatia Oamenilor de Afaceri ARGES</a:t>
            </a:r>
          </a:p>
          <a:p>
            <a:pPr eaLnBrk="1" hangingPunct="1">
              <a:lnSpc>
                <a:spcPts val="1925"/>
              </a:lnSpc>
              <a:spcBef>
                <a:spcPct val="0"/>
              </a:spcBef>
              <a:buFontTx/>
              <a:buNone/>
            </a:pPr>
            <a:endParaRPr lang="en-US" altLang="de-DE" sz="1800">
              <a:ea typeface="宋体" panose="02010600030101010101" pitchFamily="2" charset="-122"/>
              <a:cs typeface="Times New Roman" panose="02020603050405020304" pitchFamily="18" charset="0"/>
            </a:endParaRPr>
          </a:p>
          <a:p>
            <a:pPr eaLnBrk="1" hangingPunct="1">
              <a:spcBef>
                <a:spcPct val="0"/>
              </a:spcBef>
              <a:buFontTx/>
              <a:buNone/>
            </a:pPr>
            <a:r>
              <a:rPr lang="en-US" altLang="zh-CN" sz="1600" b="1">
                <a:solidFill>
                  <a:srgbClr val="FEFEFE"/>
                </a:solidFill>
                <a:cs typeface="Times New Roman" panose="02020603050405020304" pitchFamily="18" charset="0"/>
              </a:rPr>
              <a:t>http://www.aoaarges.ro</a:t>
            </a:r>
          </a:p>
          <a:p>
            <a:pPr eaLnBrk="1" hangingPunct="1">
              <a:spcBef>
                <a:spcPct val="0"/>
              </a:spcBef>
              <a:buFontTx/>
              <a:buNone/>
            </a:pPr>
            <a:r>
              <a:rPr lang="en-US" altLang="zh-CN" sz="1600" b="1">
                <a:solidFill>
                  <a:srgbClr val="FEFEFE"/>
                </a:solidFill>
                <a:cs typeface="Times New Roman" panose="02020603050405020304" pitchFamily="18" charset="0"/>
              </a:rPr>
              <a:t>http://digivet.eduproject.eu/</a:t>
            </a:r>
          </a:p>
        </p:txBody>
      </p:sp>
      <p:sp>
        <p:nvSpPr>
          <p:cNvPr id="28677" name="TextBox 47">
            <a:extLst>
              <a:ext uri="{FF2B5EF4-FFF2-40B4-BE49-F238E27FC236}">
                <a16:creationId xmlns:a16="http://schemas.microsoft.com/office/drawing/2014/main" id="{423EF23B-CD71-4370-BB2A-600307A69686}"/>
              </a:ext>
            </a:extLst>
          </p:cNvPr>
          <p:cNvSpPr txBox="1">
            <a:spLocks noChangeArrowheads="1"/>
          </p:cNvSpPr>
          <p:nvPr/>
        </p:nvSpPr>
        <p:spPr bwMode="auto">
          <a:xfrm>
            <a:off x="5897563" y="3440113"/>
            <a:ext cx="3613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800" b="1">
                <a:solidFill>
                  <a:srgbClr val="FEFEFE"/>
                </a:solidFill>
                <a:latin typeface="Arial" panose="020B0604020202020204" pitchFamily="34" charset="0"/>
              </a:rPr>
              <a:t>Dan IONESCU</a:t>
            </a:r>
          </a:p>
          <a:p>
            <a:pPr eaLnBrk="1" hangingPunct="1">
              <a:spcBef>
                <a:spcPct val="0"/>
              </a:spcBef>
              <a:buFontTx/>
              <a:buNone/>
            </a:pPr>
            <a:endParaRPr lang="en-US" altLang="zh-CN" sz="1800">
              <a:solidFill>
                <a:srgbClr val="FEFEFE"/>
              </a:solidFill>
              <a:latin typeface="Arial" panose="020B0604020202020204" pitchFamily="34" charset="0"/>
            </a:endParaRPr>
          </a:p>
          <a:p>
            <a:pPr eaLnBrk="1" hangingPunct="1">
              <a:spcBef>
                <a:spcPct val="0"/>
              </a:spcBef>
              <a:buFontTx/>
              <a:buNone/>
            </a:pPr>
            <a:r>
              <a:rPr lang="en-US" altLang="zh-CN" sz="1800" b="1">
                <a:solidFill>
                  <a:srgbClr val="FEFEFE"/>
                </a:solidFill>
                <a:latin typeface="Arial" panose="020B0604020202020204" pitchFamily="34" charset="0"/>
                <a:cs typeface="Times New Roman" panose="02020603050405020304" pitchFamily="18" charset="0"/>
              </a:rPr>
              <a:t>Daniel CRISAN</a:t>
            </a:r>
          </a:p>
        </p:txBody>
      </p:sp>
      <p:sp>
        <p:nvSpPr>
          <p:cNvPr id="28678" name="TextBox 48">
            <a:extLst>
              <a:ext uri="{FF2B5EF4-FFF2-40B4-BE49-F238E27FC236}">
                <a16:creationId xmlns:a16="http://schemas.microsoft.com/office/drawing/2014/main" id="{09EEE7BA-829D-442E-B7EE-8E82E04D2569}"/>
              </a:ext>
            </a:extLst>
          </p:cNvPr>
          <p:cNvSpPr txBox="1">
            <a:spLocks noChangeArrowheads="1"/>
          </p:cNvSpPr>
          <p:nvPr/>
        </p:nvSpPr>
        <p:spPr bwMode="auto">
          <a:xfrm>
            <a:off x="2790825" y="5480050"/>
            <a:ext cx="88090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1127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200">
                <a:solidFill>
                  <a:srgbClr val="FEFEFE"/>
                </a:solidFill>
                <a:cs typeface="Times New Roman" panose="02020603050405020304" pitchFamily="18" charset="0"/>
              </a:rPr>
              <a:t>The European Commission support for the production of this publication does not constitute an</a:t>
            </a:r>
          </a:p>
          <a:p>
            <a:pPr algn="ctr" eaLnBrk="1">
              <a:lnSpc>
                <a:spcPct val="95000"/>
              </a:lnSpc>
              <a:spcBef>
                <a:spcPct val="0"/>
              </a:spcBef>
              <a:buFontTx/>
              <a:buNone/>
            </a:pPr>
            <a:r>
              <a:rPr lang="en-US" altLang="zh-CN" sz="1200">
                <a:solidFill>
                  <a:srgbClr val="FEFEFE"/>
                </a:solidFill>
                <a:cs typeface="Times New Roman" panose="02020603050405020304" pitchFamily="18" charset="0"/>
              </a:rPr>
              <a:t>endorsement of the contents which reflects the views only of the authors, and the Commission cannot be held responsible for any use which may be made of the information contained therein</a:t>
            </a:r>
            <a:r>
              <a:rPr lang="en-US" altLang="zh-CN" sz="1200">
                <a:solidFill>
                  <a:srgbClr val="FEFEFE"/>
                </a:solidFill>
                <a:latin typeface="Times New Roman" panose="02020603050405020304" pitchFamily="18" charset="0"/>
                <a:cs typeface="Times New Roman" panose="02020603050405020304" pitchFamily="18" charset="0"/>
              </a:rPr>
              <a:t>.</a:t>
            </a:r>
          </a:p>
        </p:txBody>
      </p:sp>
      <p:sp>
        <p:nvSpPr>
          <p:cNvPr id="28679" name="Foliennummernplatzhalter 7">
            <a:extLst>
              <a:ext uri="{FF2B5EF4-FFF2-40B4-BE49-F238E27FC236}">
                <a16:creationId xmlns:a16="http://schemas.microsoft.com/office/drawing/2014/main" id="{4D7B4D7B-AF9E-4609-967D-A5D372E16B53}"/>
              </a:ext>
            </a:extLst>
          </p:cNvPr>
          <p:cNvSpPr txBox="1">
            <a:spLocks/>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F72A5D2-AAAE-4CD2-B831-9740E4A39A5C}" type="slidenum">
              <a:rPr lang="en-US" altLang="de-DE" sz="1800">
                <a:solidFill>
                  <a:schemeClr val="bg1"/>
                </a:solidFill>
              </a:rPr>
              <a:pPr algn="r" eaLnBrk="1" hangingPunct="1">
                <a:spcBef>
                  <a:spcPct val="0"/>
                </a:spcBef>
                <a:buFontTx/>
                <a:buNone/>
              </a:pPr>
              <a:t>26</a:t>
            </a:fld>
            <a:endParaRPr lang="en-US" altLang="de-DE" sz="18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118488C2-218D-4700-9EF0-79B00C4C98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a:extLst>
              <a:ext uri="{FF2B5EF4-FFF2-40B4-BE49-F238E27FC236}">
                <a16:creationId xmlns:a16="http://schemas.microsoft.com/office/drawing/2014/main" id="{297B6515-03B6-48EB-A797-2AA688201C63}"/>
              </a:ext>
            </a:extLst>
          </p:cNvPr>
          <p:cNvSpPr txBox="1">
            <a:spLocks noChangeArrowheads="1"/>
          </p:cNvSpPr>
          <p:nvPr/>
        </p:nvSpPr>
        <p:spPr bwMode="auto">
          <a:xfrm>
            <a:off x="1430338" y="2797175"/>
            <a:ext cx="8913812" cy="149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3600" b="1" dirty="0">
                <a:solidFill>
                  <a:schemeClr val="bg1"/>
                </a:solidFill>
              </a:rPr>
              <a:t>Die Notwendigkeit der Digitalisierung in der heutigen Arbeitswelt</a:t>
            </a:r>
          </a:p>
          <a:p>
            <a:pPr eaLnBrk="1" hangingPunct="1">
              <a:lnSpc>
                <a:spcPts val="688"/>
              </a:lnSpc>
              <a:spcBef>
                <a:spcPct val="0"/>
              </a:spcBef>
              <a:buFontTx/>
              <a:buNone/>
            </a:pPr>
            <a:endParaRPr lang="en-US" altLang="de-DE" dirty="0">
              <a:ea typeface="宋体" panose="02010600030101010101" pitchFamily="2" charset="-122"/>
              <a:cs typeface="Times New Roman" panose="02020603050405020304" pitchFamily="18" charset="0"/>
            </a:endParaRPr>
          </a:p>
          <a:p>
            <a:pPr eaLnBrk="1" hangingPunct="1">
              <a:spcBef>
                <a:spcPct val="0"/>
              </a:spcBef>
              <a:buFontTx/>
              <a:buNone/>
            </a:pPr>
            <a:endParaRPr lang="en-US" altLang="zh-CN" sz="1900" dirty="0">
              <a:solidFill>
                <a:srgbClr val="FEFEFE"/>
              </a:solidFill>
              <a:cs typeface="Times New Roman" panose="02020603050405020304" pitchFamily="18" charset="0"/>
            </a:endParaRPr>
          </a:p>
        </p:txBody>
      </p:sp>
      <p:sp>
        <p:nvSpPr>
          <p:cNvPr id="5124" name="Foliennummernplatzhalter 7">
            <a:extLst>
              <a:ext uri="{FF2B5EF4-FFF2-40B4-BE49-F238E27FC236}">
                <a16:creationId xmlns:a16="http://schemas.microsoft.com/office/drawing/2014/main" id="{41E04687-4614-460C-853B-F65C109513BC}"/>
              </a:ext>
            </a:extLst>
          </p:cNvPr>
          <p:cNvSpPr>
            <a:spLocks noGrp="1"/>
          </p:cNvSpPr>
          <p:nvPr>
            <p:ph type="sldNum" sz="quarter" idx="12"/>
          </p:nvPr>
        </p:nvSpPr>
        <p:spPr bwMode="auto">
          <a:xfrm>
            <a:off x="10058400" y="58451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DE867E-7E24-4C59-8B00-7C7F486B713C}" type="slidenum">
              <a:rPr lang="en-US" altLang="de-DE" sz="1800">
                <a:solidFill>
                  <a:schemeClr val="bg1"/>
                </a:solidFill>
              </a:rPr>
              <a:pPr>
                <a:spcBef>
                  <a:spcPct val="0"/>
                </a:spcBef>
                <a:buFontTx/>
                <a:buNone/>
              </a:pPr>
              <a:t>3</a:t>
            </a:fld>
            <a:endParaRPr lang="en-US" altLang="de-DE" sz="18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16208292-0EAA-49C1-AD61-3B0D872E8F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
            <a:extLst>
              <a:ext uri="{FF2B5EF4-FFF2-40B4-BE49-F238E27FC236}">
                <a16:creationId xmlns:a16="http://schemas.microsoft.com/office/drawing/2014/main" id="{74B9BDFA-E3B0-44A6-819D-6AE7505A8BE5}"/>
              </a:ext>
            </a:extLst>
          </p:cNvPr>
          <p:cNvSpPr txBox="1">
            <a:spLocks noChangeArrowheads="1"/>
          </p:cNvSpPr>
          <p:nvPr/>
        </p:nvSpPr>
        <p:spPr bwMode="auto">
          <a:xfrm>
            <a:off x="1144588" y="1069975"/>
            <a:ext cx="891381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b="1" dirty="0">
                <a:solidFill>
                  <a:schemeClr val="bg1"/>
                </a:solidFill>
              </a:rPr>
              <a:t>Die Notwendigkeit der Digitalisierung in der heutigen Arbeitswelt</a:t>
            </a:r>
          </a:p>
          <a:p>
            <a:pPr eaLnBrk="1" hangingPunct="1">
              <a:spcBef>
                <a:spcPct val="0"/>
              </a:spcBef>
              <a:buFontTx/>
              <a:buNone/>
            </a:pPr>
            <a:r>
              <a:rPr lang="en-US" altLang="zh-CN" sz="2400" dirty="0">
                <a:solidFill>
                  <a:srgbClr val="FEFEFE"/>
                </a:solidFill>
                <a:cs typeface="Times New Roman" panose="02020603050405020304" pitchFamily="18" charset="0"/>
              </a:rPr>
              <a:t>1. </a:t>
            </a:r>
            <a:r>
              <a:rPr lang="en-US" altLang="zh-CN" sz="2400" dirty="0" err="1">
                <a:solidFill>
                  <a:srgbClr val="FEFEFE"/>
                </a:solidFill>
                <a:cs typeface="Times New Roman" panose="02020603050405020304" pitchFamily="18" charset="0"/>
              </a:rPr>
              <a:t>Industrie</a:t>
            </a:r>
            <a:endParaRPr lang="en-US" altLang="zh-CN" sz="2400" dirty="0">
              <a:solidFill>
                <a:srgbClr val="FEFEFE"/>
              </a:solidFill>
              <a:cs typeface="Times New Roman" panose="02020603050405020304" pitchFamily="18" charset="0"/>
            </a:endParaRPr>
          </a:p>
        </p:txBody>
      </p:sp>
      <p:sp>
        <p:nvSpPr>
          <p:cNvPr id="6148" name="TextBox 46">
            <a:extLst>
              <a:ext uri="{FF2B5EF4-FFF2-40B4-BE49-F238E27FC236}">
                <a16:creationId xmlns:a16="http://schemas.microsoft.com/office/drawing/2014/main" id="{C809C182-DB9F-483C-91DE-3172739D0315}"/>
              </a:ext>
            </a:extLst>
          </p:cNvPr>
          <p:cNvSpPr txBox="1">
            <a:spLocks noChangeArrowheads="1"/>
          </p:cNvSpPr>
          <p:nvPr/>
        </p:nvSpPr>
        <p:spPr bwMode="auto">
          <a:xfrm>
            <a:off x="746126" y="2460625"/>
            <a:ext cx="11220974" cy="318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de-DE" altLang="zh-CN" sz="2000" dirty="0">
                <a:solidFill>
                  <a:schemeClr val="bg1"/>
                </a:solidFill>
              </a:rPr>
              <a:t>Wenn wir uns die Geschichte ansehen, sehen wir, wie sie sich in Bezug auf die 4. industrielle Revolution Geschichte wiederholt: der technologische Fortschritt des modernen 21. Jahrhunderts hat mit zahlreichen Innovationen dazu beigetragen! Dies fordert die Bildung als auch die Industrie heraus</a:t>
            </a:r>
          </a:p>
          <a:p>
            <a:pPr eaLnBrk="1" hangingPunct="1">
              <a:lnSpc>
                <a:spcPct val="150000"/>
              </a:lnSpc>
              <a:spcBef>
                <a:spcPct val="0"/>
              </a:spcBef>
            </a:pPr>
            <a:r>
              <a:rPr lang="de-DE" altLang="zh-CN" sz="2000" dirty="0">
                <a:solidFill>
                  <a:schemeClr val="bg1"/>
                </a:solidFill>
              </a:rPr>
              <a:t>Wir müssen betonen, dass die Digitalisierung die Industrie beeinflusst, indem sie sie kosteneffizient macht. Gleichzeitig besteht die Gefahr, dass die Technologie die menschlichen Arbeitskräfte übernimmt.</a:t>
            </a:r>
          </a:p>
          <a:p>
            <a:pPr eaLnBrk="1" hangingPunct="1">
              <a:lnSpc>
                <a:spcPct val="150000"/>
              </a:lnSpc>
              <a:spcBef>
                <a:spcPct val="0"/>
              </a:spcBef>
            </a:pPr>
            <a:r>
              <a:rPr lang="de-DE" altLang="zh-CN" sz="2000" dirty="0">
                <a:solidFill>
                  <a:schemeClr val="bg1"/>
                </a:solidFill>
              </a:rPr>
              <a:t>Trotz der unbestreitbaren Vorteile der Digitalisierung besteht das Hauptdilemma der Industrie und der Digitalisierung in der Aufrechterhaltung der menschlichen Arbeitskräfte</a:t>
            </a:r>
            <a:endParaRPr lang="en-GB" altLang="zh-CN" sz="2000" dirty="0">
              <a:solidFill>
                <a:schemeClr val="bg1"/>
              </a:solidFill>
            </a:endParaRPr>
          </a:p>
        </p:txBody>
      </p:sp>
      <p:sp>
        <p:nvSpPr>
          <p:cNvPr id="6149" name="Foliennummernplatzhalter 7">
            <a:extLst>
              <a:ext uri="{FF2B5EF4-FFF2-40B4-BE49-F238E27FC236}">
                <a16:creationId xmlns:a16="http://schemas.microsoft.com/office/drawing/2014/main" id="{D35209AE-3A31-4D47-A2F9-053CB26635C6}"/>
              </a:ext>
            </a:extLst>
          </p:cNvPr>
          <p:cNvSpPr>
            <a:spLocks noGrp="1"/>
          </p:cNvSpPr>
          <p:nvPr>
            <p:ph type="sldNum" sz="quarter" idx="12"/>
          </p:nvPr>
        </p:nvSpPr>
        <p:spPr bwMode="auto">
          <a:xfrm>
            <a:off x="10058400" y="58451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72EBE6-A90D-4B58-AE7E-C95CBC915DD6}" type="slidenum">
              <a:rPr lang="en-US" altLang="de-DE" sz="1800">
                <a:solidFill>
                  <a:schemeClr val="bg1"/>
                </a:solidFill>
              </a:rPr>
              <a:pPr>
                <a:spcBef>
                  <a:spcPct val="0"/>
                </a:spcBef>
                <a:buFontTx/>
                <a:buNone/>
              </a:pPr>
              <a:t>4</a:t>
            </a:fld>
            <a:endParaRPr lang="en-US" altLang="de-DE" sz="18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F211A9E3-F3CB-42FA-B022-E2C360CD8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6">
            <a:extLst>
              <a:ext uri="{FF2B5EF4-FFF2-40B4-BE49-F238E27FC236}">
                <a16:creationId xmlns:a16="http://schemas.microsoft.com/office/drawing/2014/main" id="{FBF8B6DE-7F76-4A07-AB4E-C7DEDD928D13}"/>
              </a:ext>
            </a:extLst>
          </p:cNvPr>
          <p:cNvSpPr txBox="1">
            <a:spLocks noChangeArrowheads="1"/>
          </p:cNvSpPr>
          <p:nvPr/>
        </p:nvSpPr>
        <p:spPr bwMode="auto">
          <a:xfrm>
            <a:off x="746125" y="2339975"/>
            <a:ext cx="11445875" cy="364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de-DE" altLang="zh-CN" sz="2000" dirty="0">
                <a:solidFill>
                  <a:schemeClr val="bg1"/>
                </a:solidFill>
              </a:rPr>
              <a:t>„Ich glaube, angesichts der neuen Technologien wird die Menschheit sie nutzen können, um uns zu helfen“ - sagte </a:t>
            </a:r>
            <a:r>
              <a:rPr lang="de-DE" altLang="zh-CN" sz="2000" b="1" dirty="0">
                <a:solidFill>
                  <a:schemeClr val="bg1"/>
                </a:solidFill>
              </a:rPr>
              <a:t>Ren </a:t>
            </a:r>
            <a:r>
              <a:rPr lang="de-DE" altLang="zh-CN" sz="2000" b="1" dirty="0" err="1">
                <a:solidFill>
                  <a:schemeClr val="bg1"/>
                </a:solidFill>
              </a:rPr>
              <a:t>Zhengfei</a:t>
            </a:r>
            <a:r>
              <a:rPr lang="de-DE" altLang="zh-CN" sz="2000" b="1" dirty="0">
                <a:solidFill>
                  <a:schemeClr val="bg1"/>
                </a:solidFill>
              </a:rPr>
              <a:t>, CEO von Huawei</a:t>
            </a:r>
            <a:r>
              <a:rPr lang="de-DE" altLang="zh-CN" sz="2000" dirty="0">
                <a:solidFill>
                  <a:schemeClr val="bg1"/>
                </a:solidFill>
              </a:rPr>
              <a:t>, während der Tech-Sitzung über die 4. industrielle Revolution in Davos.</a:t>
            </a:r>
          </a:p>
          <a:p>
            <a:pPr eaLnBrk="1" hangingPunct="1">
              <a:lnSpc>
                <a:spcPct val="150000"/>
              </a:lnSpc>
              <a:spcBef>
                <a:spcPct val="0"/>
              </a:spcBef>
            </a:pPr>
            <a:r>
              <a:rPr lang="de-DE" altLang="zh-CN" sz="2000" dirty="0">
                <a:solidFill>
                  <a:schemeClr val="bg1"/>
                </a:solidFill>
              </a:rPr>
              <a:t>Intelligente Produkte werden überall zu finden sein, von intelligenter Kleidung, Uhren und Telefonen bis hin zu intelligenten Maschinen und Ausrüstungen, Gebäuden und intelligenten Städten.</a:t>
            </a:r>
          </a:p>
          <a:p>
            <a:pPr eaLnBrk="1" hangingPunct="1">
              <a:lnSpc>
                <a:spcPct val="150000"/>
              </a:lnSpc>
              <a:spcBef>
                <a:spcPct val="0"/>
              </a:spcBef>
            </a:pPr>
            <a:r>
              <a:rPr lang="de-DE" altLang="zh-CN" sz="2000" dirty="0">
                <a:solidFill>
                  <a:schemeClr val="bg1"/>
                </a:solidFill>
              </a:rPr>
              <a:t>Aktuelle Statistiken zeigen, dass das Problem nicht dadurch entsteht, dass Roboter oder Maschinen die menschliche Arbeit verändern, sondern dass Einzelpersonen nicht über die erforderlichen Fähigkeiten verfügen, um die komplexen Maschinen zu bedienen.</a:t>
            </a:r>
            <a:endParaRPr lang="en-GB" altLang="zh-CN" sz="2000" dirty="0">
              <a:solidFill>
                <a:schemeClr val="bg1"/>
              </a:solidFill>
            </a:endParaRPr>
          </a:p>
        </p:txBody>
      </p:sp>
      <p:sp>
        <p:nvSpPr>
          <p:cNvPr id="7172" name="Foliennummernplatzhalter 7">
            <a:extLst>
              <a:ext uri="{FF2B5EF4-FFF2-40B4-BE49-F238E27FC236}">
                <a16:creationId xmlns:a16="http://schemas.microsoft.com/office/drawing/2014/main" id="{767E4DD5-2213-4BE9-B7DF-0B0A7B5443F8}"/>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D43FCD1-7FF3-432B-BBEE-D20CDE834919}" type="slidenum">
              <a:rPr lang="en-US" altLang="de-DE" sz="1800">
                <a:solidFill>
                  <a:schemeClr val="bg1"/>
                </a:solidFill>
              </a:rPr>
              <a:pPr algn="r" eaLnBrk="1" hangingPunct="1">
                <a:spcBef>
                  <a:spcPct val="0"/>
                </a:spcBef>
                <a:buFontTx/>
                <a:buNone/>
              </a:pPr>
              <a:t>5</a:t>
            </a:fld>
            <a:endParaRPr lang="en-US" altLang="de-DE" sz="1800">
              <a:solidFill>
                <a:schemeClr val="bg1"/>
              </a:solidFill>
            </a:endParaRPr>
          </a:p>
        </p:txBody>
      </p:sp>
      <p:sp>
        <p:nvSpPr>
          <p:cNvPr id="7173" name="TextBox 3">
            <a:extLst>
              <a:ext uri="{FF2B5EF4-FFF2-40B4-BE49-F238E27FC236}">
                <a16:creationId xmlns:a16="http://schemas.microsoft.com/office/drawing/2014/main" id="{3D82E135-DDE8-4DD3-9C66-717258B26DEB}"/>
              </a:ext>
            </a:extLst>
          </p:cNvPr>
          <p:cNvSpPr txBox="1">
            <a:spLocks noChangeArrowheads="1"/>
          </p:cNvSpPr>
          <p:nvPr/>
        </p:nvSpPr>
        <p:spPr bwMode="auto">
          <a:xfrm>
            <a:off x="1144588" y="1069975"/>
            <a:ext cx="8913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sz="2400" dirty="0">
                <a:solidFill>
                  <a:srgbClr val="FEFEFE"/>
                </a:solidFill>
                <a:cs typeface="Times New Roman" panose="02020603050405020304" pitchFamily="18" charset="0"/>
              </a:rPr>
              <a:t>Die Notwendigkeit der Digitalisierung in der heutigen Arbeitswelt</a:t>
            </a:r>
          </a:p>
          <a:p>
            <a:pPr eaLnBrk="1" hangingPunct="1">
              <a:spcBef>
                <a:spcPct val="0"/>
              </a:spcBef>
              <a:buFontTx/>
              <a:buNone/>
            </a:pPr>
            <a:r>
              <a:rPr lang="en-US" altLang="zh-CN" sz="2400" dirty="0">
                <a:solidFill>
                  <a:srgbClr val="FEFEFE"/>
                </a:solidFill>
                <a:cs typeface="Times New Roman" panose="02020603050405020304" pitchFamily="18" charset="0"/>
              </a:rPr>
              <a:t>1. Industry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F4363C59-C261-440A-B51B-2BF04E340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Foliennummernplatzhalter 7">
            <a:extLst>
              <a:ext uri="{FF2B5EF4-FFF2-40B4-BE49-F238E27FC236}">
                <a16:creationId xmlns:a16="http://schemas.microsoft.com/office/drawing/2014/main" id="{7FC47EF0-B404-4305-9207-54F1EC198C9C}"/>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7838464-93E1-4E99-A190-FC7B4B023D9E}" type="slidenum">
              <a:rPr lang="en-US" altLang="de-DE" sz="1800">
                <a:solidFill>
                  <a:schemeClr val="bg1"/>
                </a:solidFill>
              </a:rPr>
              <a:pPr algn="r" eaLnBrk="1" hangingPunct="1">
                <a:spcBef>
                  <a:spcPct val="0"/>
                </a:spcBef>
                <a:buFontTx/>
                <a:buNone/>
              </a:pPr>
              <a:t>6</a:t>
            </a:fld>
            <a:endParaRPr lang="en-US" altLang="de-DE" sz="1800">
              <a:solidFill>
                <a:schemeClr val="bg1"/>
              </a:solidFill>
            </a:endParaRPr>
          </a:p>
        </p:txBody>
      </p:sp>
      <p:sp>
        <p:nvSpPr>
          <p:cNvPr id="4" name="Abgerundetes Rechteck 3">
            <a:extLst>
              <a:ext uri="{FF2B5EF4-FFF2-40B4-BE49-F238E27FC236}">
                <a16:creationId xmlns:a16="http://schemas.microsoft.com/office/drawing/2014/main" id="{7B86D465-94C3-4BD6-99A3-77F75EA1B85D}"/>
              </a:ext>
            </a:extLst>
          </p:cNvPr>
          <p:cNvSpPr/>
          <p:nvPr/>
        </p:nvSpPr>
        <p:spPr>
          <a:xfrm>
            <a:off x="884237" y="2408239"/>
            <a:ext cx="11036300" cy="3649888"/>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3000" dirty="0">
                <a:solidFill>
                  <a:schemeClr val="bg1"/>
                </a:solidFill>
              </a:rPr>
              <a:t>Nach Angaben der Europäischen Kommission werden im IKT-Sektor (Informationstechnologie) rund 756.000 offene Stellen nicht besetzt sein. Diese Zahlen zeigen einen signifikanten Einfluss von Schulungen, um die erforderlichen Fähigkeiten für die Arbeit mit neu eingeführten Technologien bereitzustellen. Somit würde die Anzahl der freien Stellen sinken.</a:t>
            </a:r>
          </a:p>
        </p:txBody>
      </p:sp>
      <p:sp>
        <p:nvSpPr>
          <p:cNvPr id="8199" name="TextBox 3">
            <a:extLst>
              <a:ext uri="{FF2B5EF4-FFF2-40B4-BE49-F238E27FC236}">
                <a16:creationId xmlns:a16="http://schemas.microsoft.com/office/drawing/2014/main" id="{A5D133E5-BD0C-4B9E-B424-6C989F94845B}"/>
              </a:ext>
            </a:extLst>
          </p:cNvPr>
          <p:cNvSpPr txBox="1">
            <a:spLocks noChangeArrowheads="1"/>
          </p:cNvSpPr>
          <p:nvPr/>
        </p:nvSpPr>
        <p:spPr bwMode="auto">
          <a:xfrm>
            <a:off x="1144588" y="1069975"/>
            <a:ext cx="8913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sz="2400" dirty="0">
                <a:solidFill>
                  <a:srgbClr val="FEFEFE"/>
                </a:solidFill>
                <a:cs typeface="Times New Roman" panose="02020603050405020304" pitchFamily="18" charset="0"/>
              </a:rPr>
              <a:t>Die Notwendigkeit der Digitalisierung in der heutigen Arbeitswelt</a:t>
            </a:r>
          </a:p>
          <a:p>
            <a:pPr eaLnBrk="1" hangingPunct="1">
              <a:spcBef>
                <a:spcPct val="0"/>
              </a:spcBef>
              <a:buFontTx/>
              <a:buNone/>
            </a:pPr>
            <a:r>
              <a:rPr lang="en-US" altLang="zh-CN" sz="2400" dirty="0">
                <a:solidFill>
                  <a:srgbClr val="FEFEFE"/>
                </a:solidFill>
                <a:cs typeface="Times New Roman" panose="02020603050405020304" pitchFamily="18" charset="0"/>
              </a:rPr>
              <a:t>2. </a:t>
            </a:r>
            <a:r>
              <a:rPr lang="en-US" altLang="zh-CN" sz="2400" dirty="0" err="1">
                <a:solidFill>
                  <a:srgbClr val="FEFEFE"/>
                </a:solidFill>
                <a:cs typeface="Times New Roman" panose="02020603050405020304" pitchFamily="18" charset="0"/>
              </a:rPr>
              <a:t>Bildung</a:t>
            </a:r>
            <a:r>
              <a:rPr lang="en-US" altLang="zh-CN" sz="2400" dirty="0">
                <a:solidFill>
                  <a:srgbClr val="FEFEFE"/>
                </a:solidFill>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ECEBA3B7-53E9-42F3-A384-EC7F9E926B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Foliennummernplatzhalter 7">
            <a:extLst>
              <a:ext uri="{FF2B5EF4-FFF2-40B4-BE49-F238E27FC236}">
                <a16:creationId xmlns:a16="http://schemas.microsoft.com/office/drawing/2014/main" id="{92096554-C953-4837-997E-9D6CEF586F39}"/>
              </a:ext>
            </a:extLst>
          </p:cNvPr>
          <p:cNvSpPr txBox="1">
            <a:spLocks noGrp="1"/>
          </p:cNvSpPr>
          <p:nvPr/>
        </p:nvSpPr>
        <p:spPr bwMode="auto">
          <a:xfrm>
            <a:off x="10058400" y="58451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4370B3E-2A7B-42ED-97E7-C27393895BD7}" type="slidenum">
              <a:rPr lang="en-US" altLang="de-DE" sz="1800">
                <a:solidFill>
                  <a:schemeClr val="bg1"/>
                </a:solidFill>
              </a:rPr>
              <a:pPr algn="r" eaLnBrk="1" hangingPunct="1">
                <a:spcBef>
                  <a:spcPct val="0"/>
                </a:spcBef>
                <a:buFontTx/>
                <a:buNone/>
              </a:pPr>
              <a:t>7</a:t>
            </a:fld>
            <a:endParaRPr lang="en-US" altLang="de-DE" sz="1800">
              <a:solidFill>
                <a:schemeClr val="bg1"/>
              </a:solidFill>
            </a:endParaRPr>
          </a:p>
        </p:txBody>
      </p:sp>
      <p:sp>
        <p:nvSpPr>
          <p:cNvPr id="4" name="Abgerundetes Rechteck 3">
            <a:extLst>
              <a:ext uri="{FF2B5EF4-FFF2-40B4-BE49-F238E27FC236}">
                <a16:creationId xmlns:a16="http://schemas.microsoft.com/office/drawing/2014/main" id="{FC11E1E5-FE88-4EE8-BCF9-6D3CDF20907E}"/>
              </a:ext>
            </a:extLst>
          </p:cNvPr>
          <p:cNvSpPr/>
          <p:nvPr/>
        </p:nvSpPr>
        <p:spPr>
          <a:xfrm>
            <a:off x="884237" y="2427303"/>
            <a:ext cx="11036300" cy="3354392"/>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3000" dirty="0">
                <a:solidFill>
                  <a:schemeClr val="bg1"/>
                </a:solidFill>
              </a:rPr>
              <a:t>Die neuen Technologien wirken sich nicht nur auf die Schüler aus, sondern auch auf die Lehrer. Nicht alle Lehrer sind geschult und qualifiziert, um Technologien erfolgreich einsetzen zu können. Es braucht Zeit, um eine Reihe von Unterrichtsmethoden zu transformieren. Häufig können technische Fehler, wie Internetverbindungsprobleme auftreten, die zu Lern- und Lehrschwierigkeiten führen.</a:t>
            </a:r>
          </a:p>
        </p:txBody>
      </p:sp>
      <p:sp>
        <p:nvSpPr>
          <p:cNvPr id="7" name="TextBox 3">
            <a:extLst>
              <a:ext uri="{FF2B5EF4-FFF2-40B4-BE49-F238E27FC236}">
                <a16:creationId xmlns:a16="http://schemas.microsoft.com/office/drawing/2014/main" id="{57968A11-8CFD-499A-BE6A-1C5724BBA731}"/>
              </a:ext>
            </a:extLst>
          </p:cNvPr>
          <p:cNvSpPr txBox="1">
            <a:spLocks noChangeArrowheads="1"/>
          </p:cNvSpPr>
          <p:nvPr/>
        </p:nvSpPr>
        <p:spPr bwMode="auto">
          <a:xfrm>
            <a:off x="1144588" y="1069975"/>
            <a:ext cx="8913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sz="2400" dirty="0">
                <a:solidFill>
                  <a:srgbClr val="FEFEFE"/>
                </a:solidFill>
                <a:cs typeface="Times New Roman" panose="02020603050405020304" pitchFamily="18" charset="0"/>
              </a:rPr>
              <a:t>Die Notwendigkeit der Digitalisierung in der heutigen Arbeitswelt</a:t>
            </a:r>
          </a:p>
          <a:p>
            <a:pPr eaLnBrk="1" hangingPunct="1">
              <a:spcBef>
                <a:spcPct val="0"/>
              </a:spcBef>
              <a:buFontTx/>
              <a:buNone/>
            </a:pPr>
            <a:r>
              <a:rPr lang="en-US" altLang="zh-CN" sz="2400" dirty="0">
                <a:solidFill>
                  <a:srgbClr val="FEFEFE"/>
                </a:solidFill>
                <a:cs typeface="Times New Roman" panose="02020603050405020304" pitchFamily="18" charset="0"/>
              </a:rPr>
              <a:t>2. </a:t>
            </a:r>
            <a:r>
              <a:rPr lang="en-US" altLang="zh-CN" sz="2400" dirty="0" err="1">
                <a:solidFill>
                  <a:srgbClr val="FEFEFE"/>
                </a:solidFill>
                <a:cs typeface="Times New Roman" panose="02020603050405020304" pitchFamily="18" charset="0"/>
              </a:rPr>
              <a:t>Bildung</a:t>
            </a:r>
            <a:r>
              <a:rPr lang="en-US" altLang="zh-CN" sz="2400" dirty="0">
                <a:solidFill>
                  <a:srgbClr val="FEFEFE"/>
                </a:solidFill>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8847933-FE7B-49A0-B765-46F695FE4FD9}"/>
              </a:ext>
            </a:extLst>
          </p:cNvPr>
          <p:cNvSpPr>
            <a:spLocks noGrp="1"/>
          </p:cNvSpPr>
          <p:nvPr>
            <p:ph type="title"/>
          </p:nvPr>
        </p:nvSpPr>
        <p:spPr/>
        <p:txBody>
          <a:bodyPr/>
          <a:lstStyle/>
          <a:p>
            <a:pPr eaLnBrk="1" hangingPunct="1"/>
            <a:endParaRPr lang="ro-RO" altLang="de-DE"/>
          </a:p>
        </p:txBody>
      </p:sp>
      <p:sp>
        <p:nvSpPr>
          <p:cNvPr id="10243" name="Rectangle 3">
            <a:extLst>
              <a:ext uri="{FF2B5EF4-FFF2-40B4-BE49-F238E27FC236}">
                <a16:creationId xmlns:a16="http://schemas.microsoft.com/office/drawing/2014/main" id="{9C796E93-6AE7-4414-9491-63EC4DB48EF6}"/>
              </a:ext>
            </a:extLst>
          </p:cNvPr>
          <p:cNvSpPr>
            <a:spLocks noGrp="1"/>
          </p:cNvSpPr>
          <p:nvPr>
            <p:ph type="body" idx="1"/>
          </p:nvPr>
        </p:nvSpPr>
        <p:spPr/>
        <p:txBody>
          <a:bodyPr/>
          <a:lstStyle/>
          <a:p>
            <a:pPr eaLnBrk="1" hangingPunct="1"/>
            <a:endParaRPr lang="ro-RO" altLang="de-DE"/>
          </a:p>
        </p:txBody>
      </p:sp>
      <p:pic>
        <p:nvPicPr>
          <p:cNvPr id="10244" name="Picture 3">
            <a:extLst>
              <a:ext uri="{FF2B5EF4-FFF2-40B4-BE49-F238E27FC236}">
                <a16:creationId xmlns:a16="http://schemas.microsoft.com/office/drawing/2014/main" id="{8817E84E-D754-4544-A972-ADE8FC0BA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bgerundetes Rechteck 3">
            <a:extLst>
              <a:ext uri="{FF2B5EF4-FFF2-40B4-BE49-F238E27FC236}">
                <a16:creationId xmlns:a16="http://schemas.microsoft.com/office/drawing/2014/main" id="{739FF618-31EC-469C-A415-437ED073873F}"/>
              </a:ext>
            </a:extLst>
          </p:cNvPr>
          <p:cNvSpPr/>
          <p:nvPr/>
        </p:nvSpPr>
        <p:spPr>
          <a:xfrm>
            <a:off x="1220017" y="2123293"/>
            <a:ext cx="4361425" cy="2343175"/>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2400" dirty="0">
                <a:solidFill>
                  <a:schemeClr val="bg1"/>
                </a:solidFill>
              </a:rPr>
              <a:t>Es ist wichtig, dass die jüngere Generation von Anfang an die neuen Technologien herangeführt wird, um entsprechende Kompetenzen zu erwerben </a:t>
            </a:r>
            <a:endParaRPr lang="de-DE" altLang="de-DE" dirty="0">
              <a:latin typeface="Arial" panose="020B0604020202020204" pitchFamily="34" charset="0"/>
            </a:endParaRPr>
          </a:p>
        </p:txBody>
      </p:sp>
      <p:sp>
        <p:nvSpPr>
          <p:cNvPr id="3" name="Abgerundetes Rechteck 3">
            <a:extLst>
              <a:ext uri="{FF2B5EF4-FFF2-40B4-BE49-F238E27FC236}">
                <a16:creationId xmlns:a16="http://schemas.microsoft.com/office/drawing/2014/main" id="{4C9D8A05-D05C-49C9-BB6D-3F32B900DE9D}"/>
              </a:ext>
            </a:extLst>
          </p:cNvPr>
          <p:cNvSpPr/>
          <p:nvPr/>
        </p:nvSpPr>
        <p:spPr>
          <a:xfrm>
            <a:off x="6068581" y="2123293"/>
            <a:ext cx="4375050" cy="2343175"/>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de-DE" altLang="de-DE" sz="2400" dirty="0">
              <a:solidFill>
                <a:schemeClr val="bg1"/>
              </a:solidFill>
            </a:endParaRPr>
          </a:p>
          <a:p>
            <a:pPr algn="ctr" eaLnBrk="1" hangingPunct="1">
              <a:defRPr/>
            </a:pPr>
            <a:r>
              <a:rPr lang="de-DE" altLang="de-DE" sz="2400" dirty="0">
                <a:solidFill>
                  <a:schemeClr val="bg1"/>
                </a:solidFill>
              </a:rPr>
              <a:t>Das Hinzufügen digitalisierter Quellen zum Lernprozess erhöht die Produktivität: Es macht Dokumente zugänglicher, verkürzt die Lernzeit und erhöht die Effizienz.</a:t>
            </a:r>
          </a:p>
          <a:p>
            <a:pPr algn="ctr" eaLnBrk="1" hangingPunct="1">
              <a:defRPr/>
            </a:pPr>
            <a:endParaRPr lang="de-DE" altLang="de-DE" sz="2400" dirty="0">
              <a:solidFill>
                <a:schemeClr val="bg1"/>
              </a:solidFill>
            </a:endParaRPr>
          </a:p>
        </p:txBody>
      </p:sp>
      <p:sp>
        <p:nvSpPr>
          <p:cNvPr id="5" name="Abgerundetes Rechteck 3">
            <a:extLst>
              <a:ext uri="{FF2B5EF4-FFF2-40B4-BE49-F238E27FC236}">
                <a16:creationId xmlns:a16="http://schemas.microsoft.com/office/drawing/2014/main" id="{F2CDC38A-D373-4177-8241-0878DFAB38A7}"/>
              </a:ext>
            </a:extLst>
          </p:cNvPr>
          <p:cNvSpPr/>
          <p:nvPr/>
        </p:nvSpPr>
        <p:spPr>
          <a:xfrm>
            <a:off x="959482" y="4567615"/>
            <a:ext cx="10218198" cy="1515990"/>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de-DE" altLang="de-DE" sz="2400" dirty="0">
                <a:solidFill>
                  <a:schemeClr val="bg1"/>
                </a:solidFill>
              </a:rPr>
              <a:t>Die Universität von Durham liefert folgende Forschungsergebnisse: Lehrmethoden sollten nicht durch digitale Technologien (einfach) ersetzt werden. Vielmehr werden bessere Ergebnisse erzielt, wenn die SchülerInnen in bestimmten Zeiträumen neue Technologien einsetzen.</a:t>
            </a:r>
          </a:p>
        </p:txBody>
      </p:sp>
      <p:sp>
        <p:nvSpPr>
          <p:cNvPr id="9" name="TextBox 3">
            <a:extLst>
              <a:ext uri="{FF2B5EF4-FFF2-40B4-BE49-F238E27FC236}">
                <a16:creationId xmlns:a16="http://schemas.microsoft.com/office/drawing/2014/main" id="{554E30F0-A86B-466B-AC67-814FB8B2D4D5}"/>
              </a:ext>
            </a:extLst>
          </p:cNvPr>
          <p:cNvSpPr txBox="1">
            <a:spLocks noChangeArrowheads="1"/>
          </p:cNvSpPr>
          <p:nvPr/>
        </p:nvSpPr>
        <p:spPr bwMode="auto">
          <a:xfrm>
            <a:off x="1144588" y="1069975"/>
            <a:ext cx="8913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sz="2400" dirty="0">
                <a:solidFill>
                  <a:srgbClr val="FEFEFE"/>
                </a:solidFill>
                <a:cs typeface="Times New Roman" panose="02020603050405020304" pitchFamily="18" charset="0"/>
              </a:rPr>
              <a:t>Die Notwendigkeit der Digitalisierung in der heutigen Arbeitswelt</a:t>
            </a:r>
          </a:p>
          <a:p>
            <a:pPr eaLnBrk="1" hangingPunct="1">
              <a:spcBef>
                <a:spcPct val="0"/>
              </a:spcBef>
              <a:buFontTx/>
              <a:buNone/>
            </a:pPr>
            <a:r>
              <a:rPr lang="en-US" altLang="zh-CN" sz="2400" dirty="0">
                <a:solidFill>
                  <a:srgbClr val="FEFEFE"/>
                </a:solidFill>
                <a:cs typeface="Times New Roman" panose="02020603050405020304" pitchFamily="18" charset="0"/>
              </a:rPr>
              <a:t>2. </a:t>
            </a:r>
            <a:r>
              <a:rPr lang="en-US" altLang="zh-CN" sz="2400" dirty="0" err="1">
                <a:solidFill>
                  <a:srgbClr val="FEFEFE"/>
                </a:solidFill>
                <a:cs typeface="Times New Roman" panose="02020603050405020304" pitchFamily="18" charset="0"/>
              </a:rPr>
              <a:t>Bildung</a:t>
            </a:r>
            <a:r>
              <a:rPr lang="en-US" altLang="zh-CN" sz="2400" dirty="0">
                <a:solidFill>
                  <a:srgbClr val="FEFEFE"/>
                </a:solidFill>
                <a:cs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A0299E6-D010-47A8-B9E2-D5A48A4D1AD4}"/>
              </a:ext>
            </a:extLst>
          </p:cNvPr>
          <p:cNvSpPr>
            <a:spLocks noGrp="1"/>
          </p:cNvSpPr>
          <p:nvPr>
            <p:ph type="title"/>
          </p:nvPr>
        </p:nvSpPr>
        <p:spPr/>
        <p:txBody>
          <a:bodyPr/>
          <a:lstStyle/>
          <a:p>
            <a:pPr eaLnBrk="1" hangingPunct="1"/>
            <a:endParaRPr lang="ro-RO" altLang="de-DE"/>
          </a:p>
        </p:txBody>
      </p:sp>
      <p:sp>
        <p:nvSpPr>
          <p:cNvPr id="11267" name="Rectangle 3">
            <a:extLst>
              <a:ext uri="{FF2B5EF4-FFF2-40B4-BE49-F238E27FC236}">
                <a16:creationId xmlns:a16="http://schemas.microsoft.com/office/drawing/2014/main" id="{21B2BC51-9EB1-46E7-AE91-44CA03DB7ABF}"/>
              </a:ext>
            </a:extLst>
          </p:cNvPr>
          <p:cNvSpPr>
            <a:spLocks noGrp="1"/>
          </p:cNvSpPr>
          <p:nvPr>
            <p:ph type="body" idx="1"/>
          </p:nvPr>
        </p:nvSpPr>
        <p:spPr/>
        <p:txBody>
          <a:bodyPr/>
          <a:lstStyle/>
          <a:p>
            <a:pPr eaLnBrk="1" hangingPunct="1"/>
            <a:endParaRPr lang="ro-RO" altLang="de-DE"/>
          </a:p>
        </p:txBody>
      </p:sp>
      <p:pic>
        <p:nvPicPr>
          <p:cNvPr id="11268" name="Picture 3">
            <a:extLst>
              <a:ext uri="{FF2B5EF4-FFF2-40B4-BE49-F238E27FC236}">
                <a16:creationId xmlns:a16="http://schemas.microsoft.com/office/drawing/2014/main" id="{5B71B8CD-90D0-4FEB-9E6B-55E71AB8F9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bgerundetes Rechteck 3">
            <a:extLst>
              <a:ext uri="{FF2B5EF4-FFF2-40B4-BE49-F238E27FC236}">
                <a16:creationId xmlns:a16="http://schemas.microsoft.com/office/drawing/2014/main" id="{C5CD0ADB-B2F7-4CC3-A717-FCD3A1B58581}"/>
              </a:ext>
            </a:extLst>
          </p:cNvPr>
          <p:cNvSpPr/>
          <p:nvPr/>
        </p:nvSpPr>
        <p:spPr>
          <a:xfrm>
            <a:off x="882967" y="2427303"/>
            <a:ext cx="10790980" cy="3354392"/>
          </a:xfrm>
          <a:prstGeom prst="roundRect">
            <a:avLst/>
          </a:prstGeom>
          <a:gradFill flip="none" rotWithShape="1">
            <a:gsLst>
              <a:gs pos="0">
                <a:srgbClr val="94D7EC">
                  <a:shade val="30000"/>
                  <a:satMod val="115000"/>
                </a:srgbClr>
              </a:gs>
              <a:gs pos="50000">
                <a:srgbClr val="94D7EC">
                  <a:shade val="67500"/>
                  <a:satMod val="115000"/>
                </a:srgbClr>
              </a:gs>
              <a:gs pos="100000">
                <a:srgbClr val="94D7EC">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2800" dirty="0">
                <a:solidFill>
                  <a:schemeClr val="bg1"/>
                </a:solidFill>
              </a:rPr>
              <a:t>      </a:t>
            </a:r>
            <a:r>
              <a:rPr lang="de-DE" altLang="de-DE" sz="3600" dirty="0">
                <a:solidFill>
                  <a:schemeClr val="bg1"/>
                </a:solidFill>
              </a:rPr>
              <a:t>Achtung!</a:t>
            </a:r>
            <a:endParaRPr lang="de-DE" altLang="de-DE" sz="2000" dirty="0">
              <a:solidFill>
                <a:schemeClr val="bg1"/>
              </a:solidFill>
            </a:endParaRPr>
          </a:p>
          <a:p>
            <a:pPr eaLnBrk="1" hangingPunct="1">
              <a:defRPr/>
            </a:pPr>
            <a:r>
              <a:rPr lang="de-DE" altLang="de-DE" sz="2800" dirty="0">
                <a:solidFill>
                  <a:schemeClr val="bg1"/>
                </a:solidFill>
              </a:rPr>
              <a:t>Neue Technologien sollten wie eine Art Tool genutzt werden und nicht als Alternative für die Lehre. Der Lehrer und der </a:t>
            </a:r>
            <a:r>
              <a:rPr lang="de-DE" altLang="de-DE" sz="2800" dirty="0" err="1">
                <a:solidFill>
                  <a:schemeClr val="bg1"/>
                </a:solidFill>
              </a:rPr>
              <a:t>traditonelle</a:t>
            </a:r>
            <a:r>
              <a:rPr lang="de-DE" altLang="de-DE" sz="2800" dirty="0">
                <a:solidFill>
                  <a:schemeClr val="bg1"/>
                </a:solidFill>
              </a:rPr>
              <a:t> Präsenzunterricht können so NICHT ersetzt werden.</a:t>
            </a:r>
          </a:p>
          <a:p>
            <a:pPr eaLnBrk="1" hangingPunct="1">
              <a:defRPr/>
            </a:pPr>
            <a:r>
              <a:rPr lang="de-DE" altLang="de-DE" sz="2800" dirty="0">
                <a:solidFill>
                  <a:schemeClr val="bg1"/>
                </a:solidFill>
              </a:rPr>
              <a:t>Eine genaue Abstimmung zum Präsenzunterricht ist hier besonders wichtig, wie auch eine genaue didaktische Ausgestaltung!</a:t>
            </a:r>
          </a:p>
        </p:txBody>
      </p:sp>
      <p:sp>
        <p:nvSpPr>
          <p:cNvPr id="7" name="TextBox 3">
            <a:extLst>
              <a:ext uri="{FF2B5EF4-FFF2-40B4-BE49-F238E27FC236}">
                <a16:creationId xmlns:a16="http://schemas.microsoft.com/office/drawing/2014/main" id="{54602207-8FCD-4ADA-91AD-020BDD39F34C}"/>
              </a:ext>
            </a:extLst>
          </p:cNvPr>
          <p:cNvSpPr txBox="1">
            <a:spLocks noChangeArrowheads="1"/>
          </p:cNvSpPr>
          <p:nvPr/>
        </p:nvSpPr>
        <p:spPr bwMode="auto">
          <a:xfrm>
            <a:off x="1144588" y="1069975"/>
            <a:ext cx="8913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zh-CN" sz="2400" dirty="0">
                <a:solidFill>
                  <a:srgbClr val="FEFEFE"/>
                </a:solidFill>
                <a:cs typeface="Times New Roman" panose="02020603050405020304" pitchFamily="18" charset="0"/>
              </a:rPr>
              <a:t>Die Notwendigkeit der Digitalisierung in der heutigen Arbeitswelt</a:t>
            </a:r>
          </a:p>
          <a:p>
            <a:pPr eaLnBrk="1" hangingPunct="1">
              <a:spcBef>
                <a:spcPct val="0"/>
              </a:spcBef>
              <a:buFontTx/>
              <a:buNone/>
            </a:pPr>
            <a:r>
              <a:rPr lang="en-US" altLang="zh-CN" sz="2400" dirty="0">
                <a:solidFill>
                  <a:srgbClr val="FEFEFE"/>
                </a:solidFill>
                <a:cs typeface="Times New Roman" panose="02020603050405020304" pitchFamily="18" charset="0"/>
              </a:rPr>
              <a:t>2. </a:t>
            </a:r>
            <a:r>
              <a:rPr lang="en-US" altLang="zh-CN" sz="2400" dirty="0" err="1">
                <a:solidFill>
                  <a:srgbClr val="FEFEFE"/>
                </a:solidFill>
                <a:cs typeface="Times New Roman" panose="02020603050405020304" pitchFamily="18" charset="0"/>
              </a:rPr>
              <a:t>Bildung</a:t>
            </a:r>
            <a:r>
              <a:rPr lang="en-US" altLang="zh-CN" sz="2400" dirty="0">
                <a:solidFill>
                  <a:srgbClr val="FEFEFE"/>
                </a:solidFill>
                <a:cs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Breitbild</PresentationFormat>
  <Paragraphs>159</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宋体</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jsc</cp:lastModifiedBy>
  <cp:revision>79</cp:revision>
  <dcterms:created xsi:type="dcterms:W3CDTF">2011-01-21T15:00:27Z</dcterms:created>
  <dcterms:modified xsi:type="dcterms:W3CDTF">2020-10-27T09:38:10Z</dcterms:modified>
</cp:coreProperties>
</file>