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1" r:id="rId2"/>
  </p:sldIdLst>
  <p:sldSz cx="25203150" cy="36004500"/>
  <p:notesSz cx="6669088" cy="9928225"/>
  <p:defaultTextStyle>
    <a:defPPr>
      <a:defRPr lang="de-DE"/>
    </a:defPPr>
    <a:lvl1pPr marL="0" algn="l" defTabSz="3496880" rtl="0" eaLnBrk="1" latinLnBrk="0" hangingPunct="1">
      <a:defRPr sz="6900" kern="1200">
        <a:solidFill>
          <a:schemeClr val="tx1"/>
        </a:solidFill>
        <a:latin typeface="+mn-lt"/>
        <a:ea typeface="+mn-ea"/>
        <a:cs typeface="+mn-cs"/>
      </a:defRPr>
    </a:lvl1pPr>
    <a:lvl2pPr marL="1748440" algn="l" defTabSz="3496880" rtl="0" eaLnBrk="1" latinLnBrk="0" hangingPunct="1">
      <a:defRPr sz="6900" kern="1200">
        <a:solidFill>
          <a:schemeClr val="tx1"/>
        </a:solidFill>
        <a:latin typeface="+mn-lt"/>
        <a:ea typeface="+mn-ea"/>
        <a:cs typeface="+mn-cs"/>
      </a:defRPr>
    </a:lvl2pPr>
    <a:lvl3pPr marL="3496880" algn="l" defTabSz="3496880" rtl="0" eaLnBrk="1" latinLnBrk="0" hangingPunct="1">
      <a:defRPr sz="6900" kern="1200">
        <a:solidFill>
          <a:schemeClr val="tx1"/>
        </a:solidFill>
        <a:latin typeface="+mn-lt"/>
        <a:ea typeface="+mn-ea"/>
        <a:cs typeface="+mn-cs"/>
      </a:defRPr>
    </a:lvl3pPr>
    <a:lvl4pPr marL="5245320" algn="l" defTabSz="3496880" rtl="0" eaLnBrk="1" latinLnBrk="0" hangingPunct="1">
      <a:defRPr sz="6900" kern="1200">
        <a:solidFill>
          <a:schemeClr val="tx1"/>
        </a:solidFill>
        <a:latin typeface="+mn-lt"/>
        <a:ea typeface="+mn-ea"/>
        <a:cs typeface="+mn-cs"/>
      </a:defRPr>
    </a:lvl4pPr>
    <a:lvl5pPr marL="6993762" algn="l" defTabSz="3496880" rtl="0" eaLnBrk="1" latinLnBrk="0" hangingPunct="1">
      <a:defRPr sz="6900" kern="1200">
        <a:solidFill>
          <a:schemeClr val="tx1"/>
        </a:solidFill>
        <a:latin typeface="+mn-lt"/>
        <a:ea typeface="+mn-ea"/>
        <a:cs typeface="+mn-cs"/>
      </a:defRPr>
    </a:lvl5pPr>
    <a:lvl6pPr marL="8742202" algn="l" defTabSz="3496880" rtl="0" eaLnBrk="1" latinLnBrk="0" hangingPunct="1">
      <a:defRPr sz="6900" kern="1200">
        <a:solidFill>
          <a:schemeClr val="tx1"/>
        </a:solidFill>
        <a:latin typeface="+mn-lt"/>
        <a:ea typeface="+mn-ea"/>
        <a:cs typeface="+mn-cs"/>
      </a:defRPr>
    </a:lvl6pPr>
    <a:lvl7pPr marL="10490642" algn="l" defTabSz="3496880" rtl="0" eaLnBrk="1" latinLnBrk="0" hangingPunct="1">
      <a:defRPr sz="6900" kern="1200">
        <a:solidFill>
          <a:schemeClr val="tx1"/>
        </a:solidFill>
        <a:latin typeface="+mn-lt"/>
        <a:ea typeface="+mn-ea"/>
        <a:cs typeface="+mn-cs"/>
      </a:defRPr>
    </a:lvl7pPr>
    <a:lvl8pPr marL="12239082" algn="l" defTabSz="3496880" rtl="0" eaLnBrk="1" latinLnBrk="0" hangingPunct="1">
      <a:defRPr sz="6900" kern="1200">
        <a:solidFill>
          <a:schemeClr val="tx1"/>
        </a:solidFill>
        <a:latin typeface="+mn-lt"/>
        <a:ea typeface="+mn-ea"/>
        <a:cs typeface="+mn-cs"/>
      </a:defRPr>
    </a:lvl8pPr>
    <a:lvl9pPr marL="13987522" algn="l" defTabSz="3496880" rtl="0" eaLnBrk="1" latinLnBrk="0" hangingPunct="1">
      <a:defRPr sz="6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40">
          <p15:clr>
            <a:srgbClr val="A4A3A4"/>
          </p15:clr>
        </p15:guide>
        <p15:guide id="2" pos="7938">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01" userDrawn="1">
          <p15:clr>
            <a:srgbClr val="A4A3A4"/>
          </p15:clr>
        </p15:guide>
        <p15:guide id="3" orient="horz" pos="31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a Zoyke" initials="AZ" lastIdx="3" clrIdx="0"/>
  <p:cmAuthor id="1" name="Janine" initials="J" lastIdx="1" clrIdx="1"/>
  <p:cmAuthor id="2" name="Meike Claus" initials="MC" lastIdx="3" clrIdx="2">
    <p:extLst/>
  </p:cmAuthor>
  <p:cmAuthor id="3" name="Eva" initials="E" lastIdx="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746"/>
    <a:srgbClr val="E61E67"/>
    <a:srgbClr val="FFFFFF"/>
    <a:srgbClr val="CECF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7681" autoAdjust="0"/>
  </p:normalViewPr>
  <p:slideViewPr>
    <p:cSldViewPr>
      <p:cViewPr>
        <p:scale>
          <a:sx n="39" d="100"/>
          <a:sy n="39" d="100"/>
        </p:scale>
        <p:origin x="336" y="-180"/>
      </p:cViewPr>
      <p:guideLst>
        <p:guide orient="horz" pos="11340"/>
        <p:guide pos="7938"/>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50" d="100"/>
          <a:sy n="50" d="100"/>
        </p:scale>
        <p:origin x="3000" y="42"/>
      </p:cViewPr>
      <p:guideLst>
        <p:guide orient="horz" pos="3110"/>
        <p:guide pos="2101"/>
        <p:guide orient="horz"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4C988C-4081-4C8B-89EA-52C03ABACDCF}" type="doc">
      <dgm:prSet loTypeId="urn:microsoft.com/office/officeart/2005/8/layout/pyramid4" loCatId="relationship" qsTypeId="urn:microsoft.com/office/officeart/2005/8/quickstyle/simple1" qsCatId="simple" csTypeId="urn:microsoft.com/office/officeart/2005/8/colors/colorful2" csCatId="colorful" phldr="1"/>
      <dgm:spPr/>
      <dgm:t>
        <a:bodyPr/>
        <a:lstStyle/>
        <a:p>
          <a:endParaRPr lang="de-DE"/>
        </a:p>
      </dgm:t>
    </dgm:pt>
    <dgm:pt modelId="{ED7D11F8-3739-4C68-A444-A12D90D401CE}">
      <dgm:prSet phldrT="[Text]" custT="1"/>
      <dgm:spPr/>
      <dgm:t>
        <a:bodyPr/>
        <a:lstStyle/>
        <a:p>
          <a:r>
            <a:rPr lang="de-DE" sz="3200" b="1" dirty="0" err="1" smtClean="0"/>
            <a:t>DigI</a:t>
          </a:r>
          <a:r>
            <a:rPr lang="de-DE" sz="3200" b="1" dirty="0" smtClean="0"/>
            <a:t>-VET</a:t>
          </a:r>
          <a:br>
            <a:rPr lang="de-DE" sz="3200" b="1" dirty="0" smtClean="0"/>
          </a:br>
          <a:r>
            <a:rPr lang="de-DE" sz="3200" b="1" dirty="0" smtClean="0"/>
            <a:t>Online </a:t>
          </a:r>
          <a:r>
            <a:rPr lang="de-DE" sz="3200" b="1" dirty="0" err="1" smtClean="0"/>
            <a:t>Oberservatory</a:t>
          </a:r>
          <a:endParaRPr lang="de-DE" sz="3200" b="1" dirty="0"/>
        </a:p>
      </dgm:t>
    </dgm:pt>
    <dgm:pt modelId="{44643677-0983-45E6-9119-AD9E47D330AA}" type="parTrans" cxnId="{12798FA3-6CC4-441A-89D1-570635F34F72}">
      <dgm:prSet/>
      <dgm:spPr/>
      <dgm:t>
        <a:bodyPr/>
        <a:lstStyle/>
        <a:p>
          <a:endParaRPr lang="de-DE" sz="3200"/>
        </a:p>
      </dgm:t>
    </dgm:pt>
    <dgm:pt modelId="{BDD224E5-4AF0-4D9E-9224-4EA5FBF4A44E}" type="sibTrans" cxnId="{12798FA3-6CC4-441A-89D1-570635F34F72}">
      <dgm:prSet custT="1"/>
      <dgm:spPr/>
      <dgm:t>
        <a:bodyPr/>
        <a:lstStyle/>
        <a:p>
          <a:endParaRPr lang="de-DE" sz="3200"/>
        </a:p>
      </dgm:t>
    </dgm:pt>
    <dgm:pt modelId="{A0A89A9B-92AD-4B79-8DE4-505C54F2A9B2}">
      <dgm:prSet phldrT="[Text]" custT="1"/>
      <dgm:spPr/>
      <dgm:t>
        <a:bodyPr/>
        <a:lstStyle/>
        <a:p>
          <a:r>
            <a:rPr lang="de-DE" sz="3200" b="1" dirty="0" err="1" smtClean="0"/>
            <a:t>DigI</a:t>
          </a:r>
          <a:r>
            <a:rPr lang="de-DE" sz="3200" b="1" dirty="0" smtClean="0"/>
            <a:t>-VET</a:t>
          </a:r>
          <a:br>
            <a:rPr lang="de-DE" sz="3200" b="1" dirty="0" smtClean="0"/>
          </a:br>
          <a:r>
            <a:rPr lang="de-DE" sz="3200" b="1" dirty="0" err="1" smtClean="0"/>
            <a:t>sMOOC</a:t>
          </a:r>
          <a:endParaRPr lang="de-DE" sz="3200" b="1" dirty="0"/>
        </a:p>
      </dgm:t>
    </dgm:pt>
    <dgm:pt modelId="{1195629E-B42A-4CD1-ABD9-DAC8B8C08527}" type="parTrans" cxnId="{71C17F01-04E5-477E-A53F-4BC2C03B9465}">
      <dgm:prSet/>
      <dgm:spPr/>
      <dgm:t>
        <a:bodyPr/>
        <a:lstStyle/>
        <a:p>
          <a:endParaRPr lang="de-DE" sz="3200"/>
        </a:p>
      </dgm:t>
    </dgm:pt>
    <dgm:pt modelId="{A35F9574-A01F-458A-8406-63895D04608B}" type="sibTrans" cxnId="{71C17F01-04E5-477E-A53F-4BC2C03B9465}">
      <dgm:prSet/>
      <dgm:spPr/>
      <dgm:t>
        <a:bodyPr/>
        <a:lstStyle/>
        <a:p>
          <a:endParaRPr lang="de-DE" sz="3200"/>
        </a:p>
      </dgm:t>
    </dgm:pt>
    <dgm:pt modelId="{DD29F6F1-A643-4400-802A-F309685F5194}">
      <dgm:prSet phldrT="[Text]" custT="1"/>
      <dgm:spPr/>
      <dgm:t>
        <a:bodyPr/>
        <a:lstStyle/>
        <a:p>
          <a:r>
            <a:rPr lang="de-DE" sz="3200" b="1" dirty="0" err="1" smtClean="0"/>
            <a:t>DigI</a:t>
          </a:r>
          <a:r>
            <a:rPr lang="de-DE" sz="3200" b="1" dirty="0" smtClean="0"/>
            <a:t>-VET Book</a:t>
          </a:r>
          <a:endParaRPr lang="de-DE" sz="3200" b="1" dirty="0"/>
        </a:p>
      </dgm:t>
    </dgm:pt>
    <dgm:pt modelId="{0EC6F69A-7425-483E-BCF1-90AE45EE26C5}" type="parTrans" cxnId="{03D63A03-9694-4547-91C7-63EC5F44CAEE}">
      <dgm:prSet/>
      <dgm:spPr/>
      <dgm:t>
        <a:bodyPr/>
        <a:lstStyle/>
        <a:p>
          <a:endParaRPr lang="de-DE"/>
        </a:p>
      </dgm:t>
    </dgm:pt>
    <dgm:pt modelId="{D61AC011-4C14-4EA7-8359-47E984EC48F9}" type="sibTrans" cxnId="{03D63A03-9694-4547-91C7-63EC5F44CAEE}">
      <dgm:prSet/>
      <dgm:spPr/>
      <dgm:t>
        <a:bodyPr/>
        <a:lstStyle/>
        <a:p>
          <a:endParaRPr lang="de-DE"/>
        </a:p>
      </dgm:t>
    </dgm:pt>
    <dgm:pt modelId="{8BF98852-AE0D-401C-A904-4EBB1C9D524F}">
      <dgm:prSet phldrT="[Text]" custT="1"/>
      <dgm:spPr/>
      <dgm:t>
        <a:bodyPr/>
        <a:lstStyle/>
        <a:p>
          <a:endParaRPr lang="de-DE" sz="4400" b="1" dirty="0" smtClean="0"/>
        </a:p>
        <a:p>
          <a:r>
            <a:rPr lang="de-DE" sz="4400" b="1" dirty="0" err="1" smtClean="0"/>
            <a:t>DigI</a:t>
          </a:r>
          <a:r>
            <a:rPr lang="de-DE" sz="4400" b="1" dirty="0" smtClean="0"/>
            <a:t>-VET</a:t>
          </a:r>
          <a:br>
            <a:rPr lang="de-DE" sz="4400" b="1" dirty="0" smtClean="0"/>
          </a:br>
          <a:r>
            <a:rPr lang="de-DE" sz="4400" b="1" dirty="0" err="1" smtClean="0"/>
            <a:t>Curri-culum</a:t>
          </a:r>
          <a:endParaRPr lang="de-DE" sz="4400" b="1" dirty="0"/>
        </a:p>
      </dgm:t>
    </dgm:pt>
    <dgm:pt modelId="{0D7CF95F-3CEA-4AE3-873F-F2B94BDD12DF}" type="parTrans" cxnId="{78754B73-7C73-43C9-B8FF-052D4B9D201A}">
      <dgm:prSet/>
      <dgm:spPr/>
      <dgm:t>
        <a:bodyPr/>
        <a:lstStyle/>
        <a:p>
          <a:endParaRPr lang="de-DE"/>
        </a:p>
      </dgm:t>
    </dgm:pt>
    <dgm:pt modelId="{C439DD30-1D06-40DB-A7D3-5D6C133472A3}" type="sibTrans" cxnId="{78754B73-7C73-43C9-B8FF-052D4B9D201A}">
      <dgm:prSet/>
      <dgm:spPr/>
      <dgm:t>
        <a:bodyPr/>
        <a:lstStyle/>
        <a:p>
          <a:endParaRPr lang="de-DE"/>
        </a:p>
      </dgm:t>
    </dgm:pt>
    <dgm:pt modelId="{97B95019-1535-4381-948B-2B74E7E69D6C}" type="pres">
      <dgm:prSet presAssocID="{3B4C988C-4081-4C8B-89EA-52C03ABACDCF}" presName="compositeShape" presStyleCnt="0">
        <dgm:presLayoutVars>
          <dgm:chMax val="9"/>
          <dgm:dir/>
          <dgm:resizeHandles val="exact"/>
        </dgm:presLayoutVars>
      </dgm:prSet>
      <dgm:spPr/>
      <dgm:t>
        <a:bodyPr/>
        <a:lstStyle/>
        <a:p>
          <a:endParaRPr lang="de-DE"/>
        </a:p>
      </dgm:t>
    </dgm:pt>
    <dgm:pt modelId="{E93788E6-950E-42C5-98D6-62A704A851C2}" type="pres">
      <dgm:prSet presAssocID="{3B4C988C-4081-4C8B-89EA-52C03ABACDCF}" presName="triangle1" presStyleLbl="node1" presStyleIdx="0" presStyleCnt="4">
        <dgm:presLayoutVars>
          <dgm:bulletEnabled val="1"/>
        </dgm:presLayoutVars>
      </dgm:prSet>
      <dgm:spPr/>
      <dgm:t>
        <a:bodyPr/>
        <a:lstStyle/>
        <a:p>
          <a:endParaRPr lang="de-DE"/>
        </a:p>
      </dgm:t>
    </dgm:pt>
    <dgm:pt modelId="{EB0A428E-B255-4942-9FD0-0398CFD3AE8D}" type="pres">
      <dgm:prSet presAssocID="{3B4C988C-4081-4C8B-89EA-52C03ABACDCF}" presName="triangle2" presStyleLbl="node1" presStyleIdx="1" presStyleCnt="4">
        <dgm:presLayoutVars>
          <dgm:bulletEnabled val="1"/>
        </dgm:presLayoutVars>
      </dgm:prSet>
      <dgm:spPr/>
      <dgm:t>
        <a:bodyPr/>
        <a:lstStyle/>
        <a:p>
          <a:endParaRPr lang="de-DE"/>
        </a:p>
      </dgm:t>
    </dgm:pt>
    <dgm:pt modelId="{A01A41F2-8F15-439F-BE7C-D491C21E42B0}" type="pres">
      <dgm:prSet presAssocID="{3B4C988C-4081-4C8B-89EA-52C03ABACDCF}" presName="triangle3" presStyleLbl="node1" presStyleIdx="2" presStyleCnt="4">
        <dgm:presLayoutVars>
          <dgm:bulletEnabled val="1"/>
        </dgm:presLayoutVars>
      </dgm:prSet>
      <dgm:spPr/>
      <dgm:t>
        <a:bodyPr/>
        <a:lstStyle/>
        <a:p>
          <a:endParaRPr lang="de-DE"/>
        </a:p>
      </dgm:t>
    </dgm:pt>
    <dgm:pt modelId="{F1ABEBF4-A16F-4B68-AB27-3FD8E880D79C}" type="pres">
      <dgm:prSet presAssocID="{3B4C988C-4081-4C8B-89EA-52C03ABACDCF}" presName="triangle4" presStyleLbl="node1" presStyleIdx="3" presStyleCnt="4">
        <dgm:presLayoutVars>
          <dgm:bulletEnabled val="1"/>
        </dgm:presLayoutVars>
      </dgm:prSet>
      <dgm:spPr/>
      <dgm:t>
        <a:bodyPr/>
        <a:lstStyle/>
        <a:p>
          <a:endParaRPr lang="de-DE"/>
        </a:p>
      </dgm:t>
    </dgm:pt>
  </dgm:ptLst>
  <dgm:cxnLst>
    <dgm:cxn modelId="{1EBF0860-E0D1-4B96-B939-0DAC03FB2860}" type="presOf" srcId="{A0A89A9B-92AD-4B79-8DE4-505C54F2A9B2}" destId="{E93788E6-950E-42C5-98D6-62A704A851C2}" srcOrd="0" destOrd="0" presId="urn:microsoft.com/office/officeart/2005/8/layout/pyramid4"/>
    <dgm:cxn modelId="{12798FA3-6CC4-441A-89D1-570635F34F72}" srcId="{3B4C988C-4081-4C8B-89EA-52C03ABACDCF}" destId="{ED7D11F8-3739-4C68-A444-A12D90D401CE}" srcOrd="1" destOrd="0" parTransId="{44643677-0983-45E6-9119-AD9E47D330AA}" sibTransId="{BDD224E5-4AF0-4D9E-9224-4EA5FBF4A44E}"/>
    <dgm:cxn modelId="{71C17F01-04E5-477E-A53F-4BC2C03B9465}" srcId="{3B4C988C-4081-4C8B-89EA-52C03ABACDCF}" destId="{A0A89A9B-92AD-4B79-8DE4-505C54F2A9B2}" srcOrd="0" destOrd="0" parTransId="{1195629E-B42A-4CD1-ABD9-DAC8B8C08527}" sibTransId="{A35F9574-A01F-458A-8406-63895D04608B}"/>
    <dgm:cxn modelId="{43831FDA-76B6-4B4F-B420-C70E56BFC194}" type="presOf" srcId="{8BF98852-AE0D-401C-A904-4EBB1C9D524F}" destId="{A01A41F2-8F15-439F-BE7C-D491C21E42B0}" srcOrd="0" destOrd="0" presId="urn:microsoft.com/office/officeart/2005/8/layout/pyramid4"/>
    <dgm:cxn modelId="{97242F10-3EF8-419D-B8BF-7D2706F5F88D}" type="presOf" srcId="{3B4C988C-4081-4C8B-89EA-52C03ABACDCF}" destId="{97B95019-1535-4381-948B-2B74E7E69D6C}" srcOrd="0" destOrd="0" presId="urn:microsoft.com/office/officeart/2005/8/layout/pyramid4"/>
    <dgm:cxn modelId="{F7F14230-0BFB-4D68-86EB-1E78DF80CF01}" type="presOf" srcId="{ED7D11F8-3739-4C68-A444-A12D90D401CE}" destId="{EB0A428E-B255-4942-9FD0-0398CFD3AE8D}" srcOrd="0" destOrd="0" presId="urn:microsoft.com/office/officeart/2005/8/layout/pyramid4"/>
    <dgm:cxn modelId="{03D63A03-9694-4547-91C7-63EC5F44CAEE}" srcId="{3B4C988C-4081-4C8B-89EA-52C03ABACDCF}" destId="{DD29F6F1-A643-4400-802A-F309685F5194}" srcOrd="3" destOrd="0" parTransId="{0EC6F69A-7425-483E-BCF1-90AE45EE26C5}" sibTransId="{D61AC011-4C14-4EA7-8359-47E984EC48F9}"/>
    <dgm:cxn modelId="{78754B73-7C73-43C9-B8FF-052D4B9D201A}" srcId="{3B4C988C-4081-4C8B-89EA-52C03ABACDCF}" destId="{8BF98852-AE0D-401C-A904-4EBB1C9D524F}" srcOrd="2" destOrd="0" parTransId="{0D7CF95F-3CEA-4AE3-873F-F2B94BDD12DF}" sibTransId="{C439DD30-1D06-40DB-A7D3-5D6C133472A3}"/>
    <dgm:cxn modelId="{64A25FCC-C4E7-4663-82B9-4003865D6C0B}" type="presOf" srcId="{DD29F6F1-A643-4400-802A-F309685F5194}" destId="{F1ABEBF4-A16F-4B68-AB27-3FD8E880D79C}" srcOrd="0" destOrd="0" presId="urn:microsoft.com/office/officeart/2005/8/layout/pyramid4"/>
    <dgm:cxn modelId="{041CDE75-01F8-4C05-8A08-E2452D16DBB7}" type="presParOf" srcId="{97B95019-1535-4381-948B-2B74E7E69D6C}" destId="{E93788E6-950E-42C5-98D6-62A704A851C2}" srcOrd="0" destOrd="0" presId="urn:microsoft.com/office/officeart/2005/8/layout/pyramid4"/>
    <dgm:cxn modelId="{8E58BE56-2174-4DD8-B896-9B231FB635D5}" type="presParOf" srcId="{97B95019-1535-4381-948B-2B74E7E69D6C}" destId="{EB0A428E-B255-4942-9FD0-0398CFD3AE8D}" srcOrd="1" destOrd="0" presId="urn:microsoft.com/office/officeart/2005/8/layout/pyramid4"/>
    <dgm:cxn modelId="{B00437D4-2EC3-4124-AEF8-F24EE8CA1C1C}" type="presParOf" srcId="{97B95019-1535-4381-948B-2B74E7E69D6C}" destId="{A01A41F2-8F15-439F-BE7C-D491C21E42B0}" srcOrd="2" destOrd="0" presId="urn:microsoft.com/office/officeart/2005/8/layout/pyramid4"/>
    <dgm:cxn modelId="{C0E4E2B7-33CD-4464-8CD9-E3F4897A3F5A}" type="presParOf" srcId="{97B95019-1535-4381-948B-2B74E7E69D6C}" destId="{F1ABEBF4-A16F-4B68-AB27-3FD8E880D79C}"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3788E6-950E-42C5-98D6-62A704A851C2}">
      <dsp:nvSpPr>
        <dsp:cNvPr id="0" name=""/>
        <dsp:cNvSpPr/>
      </dsp:nvSpPr>
      <dsp:spPr>
        <a:xfrm>
          <a:off x="4158462" y="0"/>
          <a:ext cx="4500500" cy="4500500"/>
        </a:xfrm>
        <a:prstGeom prst="triangl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de-DE" sz="3200" b="1" kern="1200" dirty="0" err="1" smtClean="0"/>
            <a:t>DigI</a:t>
          </a:r>
          <a:r>
            <a:rPr lang="de-DE" sz="3200" b="1" kern="1200" dirty="0" smtClean="0"/>
            <a:t>-VET</a:t>
          </a:r>
          <a:br>
            <a:rPr lang="de-DE" sz="3200" b="1" kern="1200" dirty="0" smtClean="0"/>
          </a:br>
          <a:r>
            <a:rPr lang="de-DE" sz="3200" b="1" kern="1200" dirty="0" err="1" smtClean="0"/>
            <a:t>sMOOC</a:t>
          </a:r>
          <a:endParaRPr lang="de-DE" sz="3200" b="1" kern="1200" dirty="0"/>
        </a:p>
      </dsp:txBody>
      <dsp:txXfrm>
        <a:off x="5283587" y="2250250"/>
        <a:ext cx="2250250" cy="2250250"/>
      </dsp:txXfrm>
    </dsp:sp>
    <dsp:sp modelId="{EB0A428E-B255-4942-9FD0-0398CFD3AE8D}">
      <dsp:nvSpPr>
        <dsp:cNvPr id="0" name=""/>
        <dsp:cNvSpPr/>
      </dsp:nvSpPr>
      <dsp:spPr>
        <a:xfrm>
          <a:off x="1908212" y="4500500"/>
          <a:ext cx="4500500" cy="4500500"/>
        </a:xfrm>
        <a:prstGeom prst="triangle">
          <a:avLst/>
        </a:prstGeom>
        <a:solidFill>
          <a:schemeClr val="accent2">
            <a:hueOff val="-3520076"/>
            <a:satOff val="18295"/>
            <a:lumOff val="-745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de-DE" sz="3200" b="1" kern="1200" dirty="0" err="1" smtClean="0"/>
            <a:t>DigI</a:t>
          </a:r>
          <a:r>
            <a:rPr lang="de-DE" sz="3200" b="1" kern="1200" dirty="0" smtClean="0"/>
            <a:t>-VET</a:t>
          </a:r>
          <a:br>
            <a:rPr lang="de-DE" sz="3200" b="1" kern="1200" dirty="0" smtClean="0"/>
          </a:br>
          <a:r>
            <a:rPr lang="de-DE" sz="3200" b="1" kern="1200" dirty="0" smtClean="0"/>
            <a:t>Online </a:t>
          </a:r>
          <a:r>
            <a:rPr lang="de-DE" sz="3200" b="1" kern="1200" dirty="0" err="1" smtClean="0"/>
            <a:t>Oberservatory</a:t>
          </a:r>
          <a:endParaRPr lang="de-DE" sz="3200" b="1" kern="1200" dirty="0"/>
        </a:p>
      </dsp:txBody>
      <dsp:txXfrm>
        <a:off x="3033337" y="6750750"/>
        <a:ext cx="2250250" cy="2250250"/>
      </dsp:txXfrm>
    </dsp:sp>
    <dsp:sp modelId="{A01A41F2-8F15-439F-BE7C-D491C21E42B0}">
      <dsp:nvSpPr>
        <dsp:cNvPr id="0" name=""/>
        <dsp:cNvSpPr/>
      </dsp:nvSpPr>
      <dsp:spPr>
        <a:xfrm rot="10800000">
          <a:off x="4158462" y="4500500"/>
          <a:ext cx="4500500" cy="4500500"/>
        </a:xfrm>
        <a:prstGeom prst="triangle">
          <a:avLst/>
        </a:prstGeom>
        <a:solidFill>
          <a:schemeClr val="accent2">
            <a:hueOff val="-7040152"/>
            <a:satOff val="36589"/>
            <a:lumOff val="-1490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endParaRPr lang="de-DE" sz="4400" b="1" kern="1200" dirty="0" smtClean="0"/>
        </a:p>
        <a:p>
          <a:pPr lvl="0" algn="ctr" defTabSz="1955800">
            <a:lnSpc>
              <a:spcPct val="90000"/>
            </a:lnSpc>
            <a:spcBef>
              <a:spcPct val="0"/>
            </a:spcBef>
            <a:spcAft>
              <a:spcPct val="35000"/>
            </a:spcAft>
          </a:pPr>
          <a:r>
            <a:rPr lang="de-DE" sz="4400" b="1" kern="1200" dirty="0" err="1" smtClean="0"/>
            <a:t>DigI</a:t>
          </a:r>
          <a:r>
            <a:rPr lang="de-DE" sz="4400" b="1" kern="1200" dirty="0" smtClean="0"/>
            <a:t>-VET</a:t>
          </a:r>
          <a:br>
            <a:rPr lang="de-DE" sz="4400" b="1" kern="1200" dirty="0" smtClean="0"/>
          </a:br>
          <a:r>
            <a:rPr lang="de-DE" sz="4400" b="1" kern="1200" dirty="0" err="1" smtClean="0"/>
            <a:t>Curri-culum</a:t>
          </a:r>
          <a:endParaRPr lang="de-DE" sz="4400" b="1" kern="1200" dirty="0"/>
        </a:p>
      </dsp:txBody>
      <dsp:txXfrm rot="10800000">
        <a:off x="5283587" y="4500500"/>
        <a:ext cx="2250250" cy="2250250"/>
      </dsp:txXfrm>
    </dsp:sp>
    <dsp:sp modelId="{F1ABEBF4-A16F-4B68-AB27-3FD8E880D79C}">
      <dsp:nvSpPr>
        <dsp:cNvPr id="0" name=""/>
        <dsp:cNvSpPr/>
      </dsp:nvSpPr>
      <dsp:spPr>
        <a:xfrm>
          <a:off x="6408712" y="4500500"/>
          <a:ext cx="4500500" cy="4500500"/>
        </a:xfrm>
        <a:prstGeom prst="triangle">
          <a:avLst/>
        </a:prstGeom>
        <a:solidFill>
          <a:schemeClr val="accent2">
            <a:hueOff val="-10560227"/>
            <a:satOff val="54884"/>
            <a:lumOff val="-2235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de-DE" sz="3200" b="1" kern="1200" dirty="0" err="1" smtClean="0"/>
            <a:t>DigI</a:t>
          </a:r>
          <a:r>
            <a:rPr lang="de-DE" sz="3200" b="1" kern="1200" dirty="0" smtClean="0"/>
            <a:t>-VET Book</a:t>
          </a:r>
          <a:endParaRPr lang="de-DE" sz="3200" b="1" kern="1200" dirty="0"/>
        </a:p>
      </dsp:txBody>
      <dsp:txXfrm>
        <a:off x="7533837" y="6750750"/>
        <a:ext cx="2250250" cy="2250250"/>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defRPr sz="1200"/>
            </a:lvl1pPr>
          </a:lstStyle>
          <a:p>
            <a:fld id="{B9D416BC-379D-4141-BE88-F699B1D468FB}" type="datetimeFigureOut">
              <a:rPr lang="de-DE" smtClean="0"/>
              <a:t>08.07.2019</a:t>
            </a:fld>
            <a:endParaRPr lang="de-DE"/>
          </a:p>
        </p:txBody>
      </p:sp>
      <p:sp>
        <p:nvSpPr>
          <p:cNvPr id="4" name="Fußzeilenplatzhalter 3"/>
          <p:cNvSpPr>
            <a:spLocks noGrp="1"/>
          </p:cNvSpPr>
          <p:nvPr>
            <p:ph type="ftr" sz="quarter" idx="2"/>
          </p:nvPr>
        </p:nvSpPr>
        <p:spPr>
          <a:xfrm>
            <a:off x="0" y="9429750"/>
            <a:ext cx="2889250" cy="498475"/>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778250" y="9429750"/>
            <a:ext cx="2889250" cy="498475"/>
          </a:xfrm>
          <a:prstGeom prst="rect">
            <a:avLst/>
          </a:prstGeom>
        </p:spPr>
        <p:txBody>
          <a:bodyPr vert="horz" lIns="91440" tIns="45720" rIns="91440" bIns="45720" rtlCol="0" anchor="b"/>
          <a:lstStyle>
            <a:lvl1pPr algn="r">
              <a:defRPr sz="1200"/>
            </a:lvl1pPr>
          </a:lstStyle>
          <a:p>
            <a:fld id="{92A0900D-83F1-481B-9EA4-68A76AE36B47}" type="slidenum">
              <a:rPr lang="de-DE" smtClean="0"/>
              <a:t>‹Nr.›</a:t>
            </a:fld>
            <a:endParaRPr lang="de-DE"/>
          </a:p>
        </p:txBody>
      </p:sp>
    </p:spTree>
    <p:extLst>
      <p:ext uri="{BB962C8B-B14F-4D97-AF65-F5344CB8AC3E}">
        <p14:creationId xmlns:p14="http://schemas.microsoft.com/office/powerpoint/2010/main" val="42050892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889938" cy="496411"/>
          </a:xfrm>
          <a:prstGeom prst="rect">
            <a:avLst/>
          </a:prstGeom>
        </p:spPr>
        <p:txBody>
          <a:bodyPr vert="horz" lIns="90818" tIns="45409" rIns="90818" bIns="45409" rtlCol="0"/>
          <a:lstStyle>
            <a:lvl1pPr algn="l">
              <a:defRPr sz="1200"/>
            </a:lvl1pPr>
          </a:lstStyle>
          <a:p>
            <a:endParaRPr lang="de-DE" dirty="0"/>
          </a:p>
        </p:txBody>
      </p:sp>
      <p:sp>
        <p:nvSpPr>
          <p:cNvPr id="3" name="Datumsplatzhalter 2"/>
          <p:cNvSpPr>
            <a:spLocks noGrp="1"/>
          </p:cNvSpPr>
          <p:nvPr>
            <p:ph type="dt" idx="1"/>
          </p:nvPr>
        </p:nvSpPr>
        <p:spPr>
          <a:xfrm>
            <a:off x="3777608" y="1"/>
            <a:ext cx="2889938" cy="496411"/>
          </a:xfrm>
          <a:prstGeom prst="rect">
            <a:avLst/>
          </a:prstGeom>
        </p:spPr>
        <p:txBody>
          <a:bodyPr vert="horz" lIns="90818" tIns="45409" rIns="90818" bIns="45409" rtlCol="0"/>
          <a:lstStyle>
            <a:lvl1pPr algn="r">
              <a:defRPr sz="1200"/>
            </a:lvl1pPr>
          </a:lstStyle>
          <a:p>
            <a:fld id="{1E8AB6C0-3371-4C8E-98DA-EF797D68BB92}" type="datetimeFigureOut">
              <a:rPr lang="de-DE" smtClean="0"/>
              <a:pPr/>
              <a:t>08.07.2019</a:t>
            </a:fld>
            <a:endParaRPr lang="de-DE" dirty="0"/>
          </a:p>
        </p:txBody>
      </p:sp>
      <p:sp>
        <p:nvSpPr>
          <p:cNvPr id="4" name="Folienbildplatzhalter 3"/>
          <p:cNvSpPr>
            <a:spLocks noGrp="1" noRot="1" noChangeAspect="1"/>
          </p:cNvSpPr>
          <p:nvPr>
            <p:ph type="sldImg" idx="2"/>
          </p:nvPr>
        </p:nvSpPr>
        <p:spPr>
          <a:xfrm>
            <a:off x="2032000" y="744538"/>
            <a:ext cx="2605088" cy="3722687"/>
          </a:xfrm>
          <a:prstGeom prst="rect">
            <a:avLst/>
          </a:prstGeom>
          <a:noFill/>
          <a:ln w="12700">
            <a:solidFill>
              <a:prstClr val="black"/>
            </a:solidFill>
          </a:ln>
        </p:spPr>
        <p:txBody>
          <a:bodyPr vert="horz" lIns="90818" tIns="45409" rIns="90818" bIns="45409" rtlCol="0" anchor="ctr"/>
          <a:lstStyle/>
          <a:p>
            <a:endParaRPr lang="de-DE" dirty="0"/>
          </a:p>
        </p:txBody>
      </p:sp>
      <p:sp>
        <p:nvSpPr>
          <p:cNvPr id="5" name="Notizenplatzhalter 4"/>
          <p:cNvSpPr>
            <a:spLocks noGrp="1"/>
          </p:cNvSpPr>
          <p:nvPr>
            <p:ph type="body" sz="quarter" idx="3"/>
          </p:nvPr>
        </p:nvSpPr>
        <p:spPr>
          <a:xfrm>
            <a:off x="666909" y="4715907"/>
            <a:ext cx="5335270" cy="4467701"/>
          </a:xfrm>
          <a:prstGeom prst="rect">
            <a:avLst/>
          </a:prstGeom>
        </p:spPr>
        <p:txBody>
          <a:bodyPr vert="horz" lIns="90818" tIns="45409" rIns="90818" bIns="45409"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1" y="9430091"/>
            <a:ext cx="2889938" cy="496411"/>
          </a:xfrm>
          <a:prstGeom prst="rect">
            <a:avLst/>
          </a:prstGeom>
        </p:spPr>
        <p:txBody>
          <a:bodyPr vert="horz" lIns="90818" tIns="45409" rIns="90818" bIns="45409" rtlCol="0" anchor="b"/>
          <a:lstStyle>
            <a:lvl1pPr algn="l">
              <a:defRPr sz="1200"/>
            </a:lvl1pPr>
          </a:lstStyle>
          <a:p>
            <a:endParaRPr lang="de-DE" dirty="0"/>
          </a:p>
        </p:txBody>
      </p:sp>
      <p:sp>
        <p:nvSpPr>
          <p:cNvPr id="7" name="Foliennummernplatzhalter 6"/>
          <p:cNvSpPr>
            <a:spLocks noGrp="1"/>
          </p:cNvSpPr>
          <p:nvPr>
            <p:ph type="sldNum" sz="quarter" idx="5"/>
          </p:nvPr>
        </p:nvSpPr>
        <p:spPr>
          <a:xfrm>
            <a:off x="3777608" y="9430091"/>
            <a:ext cx="2889938" cy="496411"/>
          </a:xfrm>
          <a:prstGeom prst="rect">
            <a:avLst/>
          </a:prstGeom>
        </p:spPr>
        <p:txBody>
          <a:bodyPr vert="horz" lIns="90818" tIns="45409" rIns="90818" bIns="45409" rtlCol="0" anchor="b"/>
          <a:lstStyle>
            <a:lvl1pPr algn="r">
              <a:defRPr sz="1200"/>
            </a:lvl1pPr>
          </a:lstStyle>
          <a:p>
            <a:fld id="{1B24453D-08CF-4ED4-9F26-2E43B737115A}" type="slidenum">
              <a:rPr lang="de-DE" smtClean="0"/>
              <a:pPr/>
              <a:t>‹Nr.›</a:t>
            </a:fld>
            <a:endParaRPr lang="de-DE" dirty="0"/>
          </a:p>
        </p:txBody>
      </p:sp>
    </p:spTree>
    <p:extLst>
      <p:ext uri="{BB962C8B-B14F-4D97-AF65-F5344CB8AC3E}">
        <p14:creationId xmlns:p14="http://schemas.microsoft.com/office/powerpoint/2010/main" val="1518629857"/>
      </p:ext>
    </p:extLst>
  </p:cSld>
  <p:clrMap bg1="lt1" tx1="dk1" bg2="lt2" tx2="dk2" accent1="accent1" accent2="accent2" accent3="accent3" accent4="accent4" accent5="accent5" accent6="accent6" hlink="hlink" folHlink="folHlink"/>
  <p:notesStyle>
    <a:lvl1pPr marL="0" algn="l" defTabSz="3496880" rtl="0" eaLnBrk="1" latinLnBrk="0" hangingPunct="1">
      <a:defRPr sz="4600" kern="1200">
        <a:solidFill>
          <a:schemeClr val="tx1"/>
        </a:solidFill>
        <a:latin typeface="+mn-lt"/>
        <a:ea typeface="+mn-ea"/>
        <a:cs typeface="+mn-cs"/>
      </a:defRPr>
    </a:lvl1pPr>
    <a:lvl2pPr marL="1748440" algn="l" defTabSz="3496880" rtl="0" eaLnBrk="1" latinLnBrk="0" hangingPunct="1">
      <a:defRPr sz="4600" kern="1200">
        <a:solidFill>
          <a:schemeClr val="tx1"/>
        </a:solidFill>
        <a:latin typeface="+mn-lt"/>
        <a:ea typeface="+mn-ea"/>
        <a:cs typeface="+mn-cs"/>
      </a:defRPr>
    </a:lvl2pPr>
    <a:lvl3pPr marL="3496880" algn="l" defTabSz="3496880" rtl="0" eaLnBrk="1" latinLnBrk="0" hangingPunct="1">
      <a:defRPr sz="4600" kern="1200">
        <a:solidFill>
          <a:schemeClr val="tx1"/>
        </a:solidFill>
        <a:latin typeface="+mn-lt"/>
        <a:ea typeface="+mn-ea"/>
        <a:cs typeface="+mn-cs"/>
      </a:defRPr>
    </a:lvl3pPr>
    <a:lvl4pPr marL="5245320" algn="l" defTabSz="3496880" rtl="0" eaLnBrk="1" latinLnBrk="0" hangingPunct="1">
      <a:defRPr sz="4600" kern="1200">
        <a:solidFill>
          <a:schemeClr val="tx1"/>
        </a:solidFill>
        <a:latin typeface="+mn-lt"/>
        <a:ea typeface="+mn-ea"/>
        <a:cs typeface="+mn-cs"/>
      </a:defRPr>
    </a:lvl4pPr>
    <a:lvl5pPr marL="6993762" algn="l" defTabSz="3496880" rtl="0" eaLnBrk="1" latinLnBrk="0" hangingPunct="1">
      <a:defRPr sz="4600" kern="1200">
        <a:solidFill>
          <a:schemeClr val="tx1"/>
        </a:solidFill>
        <a:latin typeface="+mn-lt"/>
        <a:ea typeface="+mn-ea"/>
        <a:cs typeface="+mn-cs"/>
      </a:defRPr>
    </a:lvl5pPr>
    <a:lvl6pPr marL="8742202" algn="l" defTabSz="3496880" rtl="0" eaLnBrk="1" latinLnBrk="0" hangingPunct="1">
      <a:defRPr sz="4600" kern="1200">
        <a:solidFill>
          <a:schemeClr val="tx1"/>
        </a:solidFill>
        <a:latin typeface="+mn-lt"/>
        <a:ea typeface="+mn-ea"/>
        <a:cs typeface="+mn-cs"/>
      </a:defRPr>
    </a:lvl6pPr>
    <a:lvl7pPr marL="10490642" algn="l" defTabSz="3496880" rtl="0" eaLnBrk="1" latinLnBrk="0" hangingPunct="1">
      <a:defRPr sz="4600" kern="1200">
        <a:solidFill>
          <a:schemeClr val="tx1"/>
        </a:solidFill>
        <a:latin typeface="+mn-lt"/>
        <a:ea typeface="+mn-ea"/>
        <a:cs typeface="+mn-cs"/>
      </a:defRPr>
    </a:lvl7pPr>
    <a:lvl8pPr marL="12239082" algn="l" defTabSz="3496880" rtl="0" eaLnBrk="1" latinLnBrk="0" hangingPunct="1">
      <a:defRPr sz="4600" kern="1200">
        <a:solidFill>
          <a:schemeClr val="tx1"/>
        </a:solidFill>
        <a:latin typeface="+mn-lt"/>
        <a:ea typeface="+mn-ea"/>
        <a:cs typeface="+mn-cs"/>
      </a:defRPr>
    </a:lvl8pPr>
    <a:lvl9pPr marL="13987522" algn="l" defTabSz="3496880" rtl="0" eaLnBrk="1" latinLnBrk="0" hangingPunct="1">
      <a:defRPr sz="4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bschnittsüberschrift">
    <p:bg>
      <p:bgPr>
        <a:solidFill>
          <a:srgbClr val="001746">
            <a:alpha val="50000"/>
          </a:srgbClr>
        </a:solidFill>
        <a:effectLst/>
      </p:bgPr>
    </p:bg>
    <p:spTree>
      <p:nvGrpSpPr>
        <p:cNvPr id="1" name=""/>
        <p:cNvGrpSpPr/>
        <p:nvPr/>
      </p:nvGrpSpPr>
      <p:grpSpPr>
        <a:xfrm>
          <a:off x="0" y="0"/>
          <a:ext cx="0" cy="0"/>
          <a:chOff x="0" y="0"/>
          <a:chExt cx="0" cy="0"/>
        </a:xfrm>
      </p:grpSpPr>
      <p:sp>
        <p:nvSpPr>
          <p:cNvPr id="11" name="Abgerundetes Rechteck 10"/>
          <p:cNvSpPr/>
          <p:nvPr userDrawn="1"/>
        </p:nvSpPr>
        <p:spPr>
          <a:xfrm>
            <a:off x="7344991" y="33889431"/>
            <a:ext cx="17425936" cy="1872208"/>
          </a:xfrm>
          <a:prstGeom prst="roundRect">
            <a:avLst/>
          </a:prstGeom>
          <a:solidFill>
            <a:schemeClr val="bg1"/>
          </a:solidFill>
          <a:ln w="38100">
            <a:solidFill>
              <a:srgbClr val="001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Titelplatzhalter 21"/>
          <p:cNvSpPr txBox="1">
            <a:spLocks/>
          </p:cNvSpPr>
          <p:nvPr userDrawn="1"/>
        </p:nvSpPr>
        <p:spPr>
          <a:xfrm>
            <a:off x="1008287" y="648322"/>
            <a:ext cx="23330592" cy="3240360"/>
          </a:xfrm>
          <a:prstGeom prst="roundRect">
            <a:avLst/>
          </a:prstGeom>
          <a:solidFill>
            <a:srgbClr val="001746"/>
          </a:solidFill>
          <a:ln w="127000">
            <a:solidFill>
              <a:srgbClr val="FFFFFF"/>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349729" tIns="174865" rIns="349729" bIns="174865" anchor="t">
            <a:noAutofit/>
          </a:bodyPr>
          <a:lstStyle/>
          <a:p>
            <a:pPr marL="0" marR="0" lvl="0" indent="0" algn="ctr" defTabSz="1083198" rtl="0" eaLnBrk="1" fontAlgn="auto" latinLnBrk="0" hangingPunct="1">
              <a:lnSpc>
                <a:spcPct val="100000"/>
              </a:lnSpc>
              <a:spcBef>
                <a:spcPct val="0"/>
              </a:spcBef>
              <a:spcAft>
                <a:spcPts val="0"/>
              </a:spcAft>
              <a:buClrTx/>
              <a:buSzTx/>
              <a:buFontTx/>
              <a:buNone/>
              <a:tabLst/>
              <a:defRPr/>
            </a:pPr>
            <a:endParaRPr kumimoji="0" lang="en-US" sz="10400" b="1" i="0" u="none" strike="noStrike" kern="1200" cap="none" spc="-383" normalizeH="0" baseline="0" noProof="0" dirty="0">
              <a:ln>
                <a:noFill/>
              </a:ln>
              <a:solidFill>
                <a:schemeClr val="tx1"/>
              </a:solidFill>
              <a:effectLst/>
              <a:uLnTx/>
              <a:uFillTx/>
              <a:latin typeface="Arial" pitchFamily="34" charset="0"/>
              <a:ea typeface="+mj-ea"/>
              <a:cs typeface="Arial" pitchFamily="34" charset="0"/>
            </a:endParaRPr>
          </a:p>
        </p:txBody>
      </p:sp>
      <p:sp>
        <p:nvSpPr>
          <p:cNvPr id="41" name="Titel 40"/>
          <p:cNvSpPr>
            <a:spLocks noGrp="1"/>
          </p:cNvSpPr>
          <p:nvPr>
            <p:ph type="title"/>
          </p:nvPr>
        </p:nvSpPr>
        <p:spPr>
          <a:xfrm>
            <a:off x="1152303" y="648322"/>
            <a:ext cx="22970552" cy="3240360"/>
          </a:xfrm>
          <a:prstGeom prst="rect">
            <a:avLst/>
          </a:prstGeom>
        </p:spPr>
        <p:txBody>
          <a:bodyPr lIns="108320" tIns="54160" rIns="108320" bIns="54160" anchor="ctr"/>
          <a:lstStyle>
            <a:lvl1pPr algn="l">
              <a:defRPr sz="6600" b="0" cap="none" spc="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de-DE" dirty="0" smtClean="0"/>
              <a:t>Titelmasterformat durch Klicken bearbeiten</a:t>
            </a:r>
            <a:endParaRPr lang="de-DE" dirty="0"/>
          </a:p>
        </p:txBody>
      </p:sp>
      <p:pic>
        <p:nvPicPr>
          <p:cNvPr id="10" name="Grafik 9" descr="C:\Users\Yi Li\AppData\Local\Temp\notesC9812B\~3542819.png"/>
          <p:cNvPicPr/>
          <p:nvPr userDrawn="1"/>
        </p:nvPicPr>
        <p:blipFill>
          <a:blip r:embed="rId2" cstate="print"/>
          <a:srcRect/>
          <a:stretch>
            <a:fillRect/>
          </a:stretch>
        </p:blipFill>
        <p:spPr bwMode="auto">
          <a:xfrm>
            <a:off x="21293650" y="34201740"/>
            <a:ext cx="2952328" cy="1442470"/>
          </a:xfrm>
          <a:prstGeom prst="rect">
            <a:avLst/>
          </a:prstGeom>
          <a:noFill/>
          <a:ln w="9525">
            <a:noFill/>
            <a:miter lim="800000"/>
            <a:headEnd/>
            <a:tailEnd/>
          </a:ln>
        </p:spPr>
      </p:pic>
      <p:pic>
        <p:nvPicPr>
          <p:cNvPr id="12" name="Grafik 11" descr="UPB_Standard.png"/>
          <p:cNvPicPr>
            <a:picLocks noChangeAspect="1"/>
          </p:cNvPicPr>
          <p:nvPr userDrawn="1"/>
        </p:nvPicPr>
        <p:blipFill>
          <a:blip r:embed="rId3" cstate="print"/>
          <a:stretch>
            <a:fillRect/>
          </a:stretch>
        </p:blipFill>
        <p:spPr>
          <a:xfrm>
            <a:off x="7561015" y="34202293"/>
            <a:ext cx="4757598" cy="1246484"/>
          </a:xfrm>
          <a:prstGeom prst="rect">
            <a:avLst/>
          </a:prstGeom>
        </p:spPr>
      </p:pic>
      <p:pic>
        <p:nvPicPr>
          <p:cNvPr id="14" name="Bild 12" descr="eu_flag_llp_en.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2508674" y="34282372"/>
            <a:ext cx="3280679" cy="1374760"/>
          </a:xfrm>
          <a:prstGeom prst="rect">
            <a:avLst/>
          </a:prstGeom>
        </p:spPr>
      </p:pic>
      <p:pic>
        <p:nvPicPr>
          <p:cNvPr id="15" name="Grafik 1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6397106" y="34124197"/>
            <a:ext cx="4418417" cy="1384551"/>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Abschnittsüberschrift">
    <p:bg>
      <p:bgPr>
        <a:solidFill>
          <a:srgbClr val="001746">
            <a:alpha val="50000"/>
          </a:srgbClr>
        </a:solidFill>
        <a:effectLst/>
      </p:bgPr>
    </p:bg>
    <p:spTree>
      <p:nvGrpSpPr>
        <p:cNvPr id="1" name=""/>
        <p:cNvGrpSpPr/>
        <p:nvPr/>
      </p:nvGrpSpPr>
      <p:grpSpPr>
        <a:xfrm>
          <a:off x="0" y="0"/>
          <a:ext cx="0" cy="0"/>
          <a:chOff x="0" y="0"/>
          <a:chExt cx="0" cy="0"/>
        </a:xfrm>
      </p:grpSpPr>
      <p:sp>
        <p:nvSpPr>
          <p:cNvPr id="11" name="Abgerundetes Rechteck 10"/>
          <p:cNvSpPr/>
          <p:nvPr userDrawn="1"/>
        </p:nvSpPr>
        <p:spPr>
          <a:xfrm>
            <a:off x="7344991" y="33889431"/>
            <a:ext cx="17425936" cy="1872208"/>
          </a:xfrm>
          <a:prstGeom prst="roundRect">
            <a:avLst/>
          </a:prstGeom>
          <a:solidFill>
            <a:schemeClr val="bg1"/>
          </a:solidFill>
          <a:ln w="38100">
            <a:solidFill>
              <a:srgbClr val="001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Titelplatzhalter 21"/>
          <p:cNvSpPr txBox="1">
            <a:spLocks/>
          </p:cNvSpPr>
          <p:nvPr userDrawn="1"/>
        </p:nvSpPr>
        <p:spPr>
          <a:xfrm>
            <a:off x="1008287" y="648322"/>
            <a:ext cx="23330592" cy="3240360"/>
          </a:xfrm>
          <a:prstGeom prst="roundRect">
            <a:avLst/>
          </a:prstGeom>
          <a:solidFill>
            <a:srgbClr val="001746"/>
          </a:solidFill>
          <a:ln w="127000">
            <a:solidFill>
              <a:srgbClr val="FFFFFF"/>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349729" tIns="174865" rIns="349729" bIns="174865" anchor="t">
            <a:noAutofit/>
          </a:bodyPr>
          <a:lstStyle/>
          <a:p>
            <a:pPr marL="0" marR="0" lvl="0" indent="0" algn="ctr" defTabSz="1083198" rtl="0" eaLnBrk="1" fontAlgn="auto" latinLnBrk="0" hangingPunct="1">
              <a:lnSpc>
                <a:spcPct val="100000"/>
              </a:lnSpc>
              <a:spcBef>
                <a:spcPct val="0"/>
              </a:spcBef>
              <a:spcAft>
                <a:spcPts val="0"/>
              </a:spcAft>
              <a:buClrTx/>
              <a:buSzTx/>
              <a:buFontTx/>
              <a:buNone/>
              <a:tabLst/>
              <a:defRPr/>
            </a:pPr>
            <a:endParaRPr kumimoji="0" lang="en-US" sz="10400" b="1" i="0" u="none" strike="noStrike" kern="1200" cap="none" spc="-383" normalizeH="0" baseline="0" noProof="0" dirty="0">
              <a:ln>
                <a:noFill/>
              </a:ln>
              <a:solidFill>
                <a:schemeClr val="tx1"/>
              </a:solidFill>
              <a:effectLst/>
              <a:uLnTx/>
              <a:uFillTx/>
              <a:latin typeface="Arial" pitchFamily="34" charset="0"/>
              <a:ea typeface="+mj-ea"/>
              <a:cs typeface="Arial" pitchFamily="34" charset="0"/>
            </a:endParaRPr>
          </a:p>
        </p:txBody>
      </p:sp>
      <p:sp>
        <p:nvSpPr>
          <p:cNvPr id="41" name="Titel 40"/>
          <p:cNvSpPr>
            <a:spLocks noGrp="1"/>
          </p:cNvSpPr>
          <p:nvPr>
            <p:ph type="title"/>
          </p:nvPr>
        </p:nvSpPr>
        <p:spPr>
          <a:xfrm>
            <a:off x="1152303" y="648322"/>
            <a:ext cx="22970552" cy="3240360"/>
          </a:xfrm>
          <a:prstGeom prst="rect">
            <a:avLst/>
          </a:prstGeom>
        </p:spPr>
        <p:txBody>
          <a:bodyPr lIns="108320" tIns="54160" rIns="108320" bIns="54160" anchor="ctr"/>
          <a:lstStyle>
            <a:lvl1pPr algn="l">
              <a:defRPr sz="6600" b="0" cap="none" spc="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de-DE" dirty="0" smtClean="0"/>
              <a:t>Titelmasterformat durch Klicken bearbeiten</a:t>
            </a:r>
            <a:endParaRPr lang="de-DE" dirty="0"/>
          </a:p>
        </p:txBody>
      </p:sp>
      <p:pic>
        <p:nvPicPr>
          <p:cNvPr id="10" name="Grafik 9" descr="C:\Users\Yi Li\AppData\Local\Temp\notesC9812B\~3542819.png"/>
          <p:cNvPicPr/>
          <p:nvPr userDrawn="1"/>
        </p:nvPicPr>
        <p:blipFill>
          <a:blip r:embed="rId2" cstate="print"/>
          <a:srcRect/>
          <a:stretch>
            <a:fillRect/>
          </a:stretch>
        </p:blipFill>
        <p:spPr bwMode="auto">
          <a:xfrm>
            <a:off x="21293650" y="34201740"/>
            <a:ext cx="2952328" cy="1442470"/>
          </a:xfrm>
          <a:prstGeom prst="rect">
            <a:avLst/>
          </a:prstGeom>
          <a:noFill/>
          <a:ln w="9525">
            <a:noFill/>
            <a:miter lim="800000"/>
            <a:headEnd/>
            <a:tailEnd/>
          </a:ln>
        </p:spPr>
      </p:pic>
      <p:pic>
        <p:nvPicPr>
          <p:cNvPr id="12" name="Grafik 11" descr="UPB_Standard.png"/>
          <p:cNvPicPr>
            <a:picLocks noChangeAspect="1"/>
          </p:cNvPicPr>
          <p:nvPr userDrawn="1"/>
        </p:nvPicPr>
        <p:blipFill>
          <a:blip r:embed="rId3" cstate="print"/>
          <a:stretch>
            <a:fillRect/>
          </a:stretch>
        </p:blipFill>
        <p:spPr>
          <a:xfrm>
            <a:off x="7561015" y="34202293"/>
            <a:ext cx="4757598" cy="1246484"/>
          </a:xfrm>
          <a:prstGeom prst="rect">
            <a:avLst/>
          </a:prstGeom>
        </p:spPr>
      </p:pic>
      <p:pic>
        <p:nvPicPr>
          <p:cNvPr id="9" name="Bild 22"/>
          <p:cNvPicPr>
            <a:picLocks noChangeAspect="1"/>
          </p:cNvPicPr>
          <p:nvPr userDrawn="1"/>
        </p:nvPicPr>
        <p:blipFill>
          <a:blip r:embed="rId4"/>
          <a:stretch>
            <a:fillRect/>
          </a:stretch>
        </p:blipFill>
        <p:spPr>
          <a:xfrm>
            <a:off x="12681149" y="34508848"/>
            <a:ext cx="4571485" cy="939929"/>
          </a:xfrm>
          <a:prstGeom prst="rect">
            <a:avLst/>
          </a:prstGeom>
        </p:spPr>
      </p:pic>
      <p:pic>
        <p:nvPicPr>
          <p:cNvPr id="13" name="Grafik 12"/>
          <p:cNvPicPr>
            <a:picLocks noChangeAspect="1"/>
          </p:cNvPicPr>
          <p:nvPr userDrawn="1"/>
        </p:nvPicPr>
        <p:blipFill>
          <a:blip r:embed="rId5"/>
          <a:stretch>
            <a:fillRect/>
          </a:stretch>
        </p:blipFill>
        <p:spPr>
          <a:xfrm>
            <a:off x="18146191" y="33984984"/>
            <a:ext cx="2354022" cy="1734890"/>
          </a:xfrm>
          <a:prstGeom prst="rect">
            <a:avLst/>
          </a:prstGeom>
        </p:spPr>
      </p:pic>
    </p:spTree>
    <p:extLst>
      <p:ext uri="{BB962C8B-B14F-4D97-AF65-F5344CB8AC3E}">
        <p14:creationId xmlns:p14="http://schemas.microsoft.com/office/powerpoint/2010/main" val="21016076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 name="Grafik 5" descr="Unbenannt-1.wmf"/>
          <p:cNvPicPr>
            <a:picLocks noChangeAspect="1"/>
          </p:cNvPicPr>
          <p:nvPr userDrawn="1"/>
        </p:nvPicPr>
        <p:blipFill>
          <a:blip r:embed="rId4" cstate="print"/>
          <a:stretch>
            <a:fillRect/>
          </a:stretch>
        </p:blipFill>
        <p:spPr>
          <a:xfrm rot="5400000">
            <a:off x="-1127901" y="9689814"/>
            <a:ext cx="27399761" cy="20800706"/>
          </a:xfrm>
          <a:prstGeom prst="rect">
            <a:avLst/>
          </a:prstGeom>
        </p:spPr>
      </p:pic>
      <p:sp>
        <p:nvSpPr>
          <p:cNvPr id="12" name="Inhaltsplatzhalter 46"/>
          <p:cNvSpPr txBox="1">
            <a:spLocks/>
          </p:cNvSpPr>
          <p:nvPr userDrawn="1"/>
        </p:nvSpPr>
        <p:spPr>
          <a:xfrm>
            <a:off x="936279" y="4608762"/>
            <a:ext cx="23474608" cy="30315367"/>
          </a:xfrm>
          <a:prstGeom prst="roundRect">
            <a:avLst>
              <a:gd name="adj" fmla="val 3143"/>
            </a:avLst>
          </a:prstGeom>
          <a:solidFill>
            <a:srgbClr val="FFFFFF">
              <a:alpha val="90980"/>
            </a:srgbClr>
          </a:solidFill>
        </p:spPr>
        <p:txBody>
          <a:bodyPr lIns="108320" tIns="54160" rIns="108320" bIns="54160"/>
          <a:lstStyle>
            <a:lvl1pPr>
              <a:defRPr>
                <a:solidFill>
                  <a:srgbClr val="001746"/>
                </a:solidFill>
              </a:defRPr>
            </a:lvl1pPr>
            <a:lvl2pPr>
              <a:defRPr>
                <a:solidFill>
                  <a:srgbClr val="001746"/>
                </a:solidFill>
              </a:defRPr>
            </a:lvl2pPr>
            <a:lvl3pPr>
              <a:defRPr>
                <a:solidFill>
                  <a:srgbClr val="001746"/>
                </a:solidFill>
              </a:defRPr>
            </a:lvl3pPr>
          </a:lstStyle>
          <a:p>
            <a:pPr marL="1573785" marR="0" lvl="0" indent="-1311487" algn="l" defTabSz="1083198" rtl="0" eaLnBrk="1" fontAlgn="auto" latinLnBrk="0" hangingPunct="1">
              <a:lnSpc>
                <a:spcPct val="100000"/>
              </a:lnSpc>
              <a:spcBef>
                <a:spcPts val="2677"/>
              </a:spcBef>
              <a:spcAft>
                <a:spcPts val="0"/>
              </a:spcAft>
              <a:buClr>
                <a:schemeClr val="tx2"/>
              </a:buClr>
              <a:buSzPct val="95000"/>
              <a:buFont typeface="Wingdings"/>
              <a:buNone/>
              <a:tabLst/>
              <a:defRPr/>
            </a:pPr>
            <a:endParaRPr kumimoji="0" lang="de-DE" sz="4300" b="0" i="0" u="none" strike="noStrike" kern="1200" cap="none" spc="0" normalizeH="0" baseline="0" noProof="0" dirty="0">
              <a:ln>
                <a:noFill/>
              </a:ln>
              <a:solidFill>
                <a:srgbClr val="001746"/>
              </a:solidFill>
              <a:effectLst/>
              <a:uLnTx/>
              <a:uFillTx/>
              <a:latin typeface="+mn-lt"/>
              <a:ea typeface="+mn-ea"/>
              <a:cs typeface="+mn-cs"/>
            </a:endParaRPr>
          </a:p>
        </p:txBody>
      </p:sp>
      <p:pic>
        <p:nvPicPr>
          <p:cNvPr id="4" name="Grafik 3" descr="visitenkarte.png"/>
          <p:cNvPicPr>
            <a:picLocks noChangeAspect="1"/>
          </p:cNvPicPr>
          <p:nvPr userDrawn="1"/>
        </p:nvPicPr>
        <p:blipFill>
          <a:blip r:embed="rId5" cstate="print"/>
          <a:stretch>
            <a:fillRect/>
          </a:stretch>
        </p:blipFill>
        <p:spPr>
          <a:xfrm>
            <a:off x="-770387" y="30658843"/>
            <a:ext cx="7971362" cy="498044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sldNum="0" hdr="0"/>
  <p:txStyles>
    <p:titleStyle>
      <a:lvl1pPr algn="ctr" rtl="0" eaLnBrk="1" latinLnBrk="0" hangingPunct="1">
        <a:spcBef>
          <a:spcPct val="0"/>
        </a:spcBef>
        <a:buNone/>
        <a:defRPr kumimoji="0" sz="10400" b="1" kern="1200" spc="-383" baseline="0">
          <a:solidFill>
            <a:schemeClr val="tx1"/>
          </a:solidFill>
          <a:latin typeface="Arial" pitchFamily="34" charset="0"/>
          <a:ea typeface="+mj-ea"/>
          <a:cs typeface="Arial" pitchFamily="34" charset="0"/>
        </a:defRPr>
      </a:lvl1pPr>
    </p:titleStyle>
    <p:bodyStyle>
      <a:lvl1pPr marL="1573785" indent="-1311487" algn="l" rtl="0" eaLnBrk="1" latinLnBrk="0" hangingPunct="1">
        <a:spcBef>
          <a:spcPts val="2677"/>
        </a:spcBef>
        <a:buClr>
          <a:schemeClr val="tx2"/>
        </a:buClr>
        <a:buSzPct val="95000"/>
        <a:buFont typeface="Wingdings"/>
        <a:buChar char=""/>
        <a:defRPr kumimoji="0" sz="7800" kern="1200">
          <a:solidFill>
            <a:schemeClr val="tx1"/>
          </a:solidFill>
          <a:latin typeface="+mn-lt"/>
          <a:ea typeface="+mn-ea"/>
          <a:cs typeface="+mn-cs"/>
        </a:defRPr>
      </a:lvl1pPr>
      <a:lvl2pPr marL="2832815" indent="-1092906" algn="l" rtl="0" eaLnBrk="1" latinLnBrk="0" hangingPunct="1">
        <a:spcBef>
          <a:spcPct val="20000"/>
        </a:spcBef>
        <a:buClr>
          <a:schemeClr val="accent2"/>
        </a:buClr>
        <a:buSzPct val="90000"/>
        <a:buFont typeface="Wingdings"/>
        <a:buChar char=""/>
        <a:defRPr kumimoji="0" sz="5700" kern="1200">
          <a:solidFill>
            <a:schemeClr val="tx1"/>
          </a:solidFill>
          <a:latin typeface="+mn-lt"/>
          <a:ea typeface="+mn-ea"/>
          <a:cs typeface="+mn-cs"/>
        </a:defRPr>
      </a:lvl2pPr>
      <a:lvl3pPr marL="3812057" indent="-874325" algn="l" rtl="0" eaLnBrk="1" latinLnBrk="0" hangingPunct="1">
        <a:spcBef>
          <a:spcPct val="20000"/>
        </a:spcBef>
        <a:buClr>
          <a:schemeClr val="accent2"/>
        </a:buClr>
        <a:buFont typeface="Wingdings 2"/>
        <a:buChar char=""/>
        <a:defRPr kumimoji="0" sz="4300" kern="1200">
          <a:solidFill>
            <a:schemeClr val="tx1"/>
          </a:solidFill>
          <a:latin typeface="+mn-lt"/>
          <a:ea typeface="+mn-ea"/>
          <a:cs typeface="+mn-cs"/>
        </a:defRPr>
      </a:lvl3pPr>
      <a:lvl4pPr marL="4826275" indent="-874325" algn="l" rtl="0" eaLnBrk="1" latinLnBrk="0" hangingPunct="1">
        <a:spcBef>
          <a:spcPct val="20000"/>
        </a:spcBef>
        <a:buClr>
          <a:schemeClr val="accent3"/>
        </a:buClr>
        <a:buFont typeface="Wingdings 3"/>
        <a:buChar char=""/>
        <a:defRPr kumimoji="0" sz="8400" kern="1200">
          <a:solidFill>
            <a:schemeClr val="tx1"/>
          </a:solidFill>
          <a:latin typeface="+mn-lt"/>
          <a:ea typeface="+mn-ea"/>
          <a:cs typeface="+mn-cs"/>
        </a:defRPr>
      </a:lvl4pPr>
      <a:lvl5pPr marL="5665627" indent="-804380" algn="l" rtl="0" eaLnBrk="1" latinLnBrk="0" hangingPunct="1">
        <a:spcBef>
          <a:spcPct val="20000"/>
        </a:spcBef>
        <a:buClr>
          <a:schemeClr val="accent3"/>
        </a:buClr>
        <a:buFont typeface="Wingdings 2"/>
        <a:buChar char=""/>
        <a:defRPr kumimoji="0" sz="7700" kern="1200">
          <a:solidFill>
            <a:schemeClr val="tx1"/>
          </a:solidFill>
          <a:latin typeface="+mn-lt"/>
          <a:ea typeface="+mn-ea"/>
          <a:cs typeface="+mn-cs"/>
        </a:defRPr>
      </a:lvl5pPr>
      <a:lvl6pPr marL="6539952" indent="-804380" algn="l" rtl="0" eaLnBrk="1" latinLnBrk="0" hangingPunct="1">
        <a:spcBef>
          <a:spcPct val="20000"/>
        </a:spcBef>
        <a:buClr>
          <a:schemeClr val="accent3"/>
        </a:buClr>
        <a:buFont typeface="Wingdings 2"/>
        <a:buChar char=""/>
        <a:defRPr kumimoji="0" sz="6900" kern="1200">
          <a:solidFill>
            <a:schemeClr val="tx1"/>
          </a:solidFill>
          <a:latin typeface="+mn-lt"/>
          <a:ea typeface="+mn-ea"/>
          <a:cs typeface="+mn-cs"/>
        </a:defRPr>
      </a:lvl6pPr>
      <a:lvl7pPr marL="7274386"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7pPr>
      <a:lvl8pPr marL="8008818"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8pPr>
      <a:lvl9pPr marL="8743251" indent="-699460" algn="l" rtl="0" eaLnBrk="1" latinLnBrk="0" hangingPunct="1">
        <a:spcBef>
          <a:spcPct val="20000"/>
        </a:spcBef>
        <a:buClr>
          <a:schemeClr val="accent4"/>
        </a:buClr>
        <a:buFont typeface="Wingdings 2"/>
        <a:buChar char=""/>
        <a:defRPr kumimoji="0" sz="6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748650" algn="l" rtl="0" eaLnBrk="1" latinLnBrk="0" hangingPunct="1">
        <a:defRPr kumimoji="0" kern="1200">
          <a:solidFill>
            <a:schemeClr val="tx1"/>
          </a:solidFill>
          <a:latin typeface="+mn-lt"/>
          <a:ea typeface="+mn-ea"/>
          <a:cs typeface="+mn-cs"/>
        </a:defRPr>
      </a:lvl2pPr>
      <a:lvl3pPr marL="3497301" algn="l" rtl="0" eaLnBrk="1" latinLnBrk="0" hangingPunct="1">
        <a:defRPr kumimoji="0" kern="1200">
          <a:solidFill>
            <a:schemeClr val="tx1"/>
          </a:solidFill>
          <a:latin typeface="+mn-lt"/>
          <a:ea typeface="+mn-ea"/>
          <a:cs typeface="+mn-cs"/>
        </a:defRPr>
      </a:lvl3pPr>
      <a:lvl4pPr marL="5245950" algn="l" rtl="0" eaLnBrk="1" latinLnBrk="0" hangingPunct="1">
        <a:defRPr kumimoji="0" kern="1200">
          <a:solidFill>
            <a:schemeClr val="tx1"/>
          </a:solidFill>
          <a:latin typeface="+mn-lt"/>
          <a:ea typeface="+mn-ea"/>
          <a:cs typeface="+mn-cs"/>
        </a:defRPr>
      </a:lvl4pPr>
      <a:lvl5pPr marL="6994601" algn="l" rtl="0" eaLnBrk="1" latinLnBrk="0" hangingPunct="1">
        <a:defRPr kumimoji="0" kern="1200">
          <a:solidFill>
            <a:schemeClr val="tx1"/>
          </a:solidFill>
          <a:latin typeface="+mn-lt"/>
          <a:ea typeface="+mn-ea"/>
          <a:cs typeface="+mn-cs"/>
        </a:defRPr>
      </a:lvl5pPr>
      <a:lvl6pPr marL="8743251" algn="l" rtl="0" eaLnBrk="1" latinLnBrk="0" hangingPunct="1">
        <a:defRPr kumimoji="0" kern="1200">
          <a:solidFill>
            <a:schemeClr val="tx1"/>
          </a:solidFill>
          <a:latin typeface="+mn-lt"/>
          <a:ea typeface="+mn-ea"/>
          <a:cs typeface="+mn-cs"/>
        </a:defRPr>
      </a:lvl6pPr>
      <a:lvl7pPr marL="10491902" algn="l" rtl="0" eaLnBrk="1" latinLnBrk="0" hangingPunct="1">
        <a:defRPr kumimoji="0" kern="1200">
          <a:solidFill>
            <a:schemeClr val="tx1"/>
          </a:solidFill>
          <a:latin typeface="+mn-lt"/>
          <a:ea typeface="+mn-ea"/>
          <a:cs typeface="+mn-cs"/>
        </a:defRPr>
      </a:lvl7pPr>
      <a:lvl8pPr marL="12240551" algn="l" rtl="0" eaLnBrk="1" latinLnBrk="0" hangingPunct="1">
        <a:defRPr kumimoji="0" kern="1200">
          <a:solidFill>
            <a:schemeClr val="tx1"/>
          </a:solidFill>
          <a:latin typeface="+mn-lt"/>
          <a:ea typeface="+mn-ea"/>
          <a:cs typeface="+mn-cs"/>
        </a:defRPr>
      </a:lvl8pPr>
      <a:lvl9pPr marL="1398920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Abgerundetes Rechteck 26"/>
          <p:cNvSpPr/>
          <p:nvPr/>
        </p:nvSpPr>
        <p:spPr>
          <a:xfrm>
            <a:off x="12385551" y="4762992"/>
            <a:ext cx="11665296" cy="9278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t>      </a:t>
            </a:r>
            <a:r>
              <a:rPr lang="en-US" sz="3600" b="1" dirty="0" smtClean="0"/>
              <a:t>The core aspects of </a:t>
            </a:r>
            <a:r>
              <a:rPr lang="en-US" sz="3600" b="1" dirty="0" err="1" smtClean="0"/>
              <a:t>DigI</a:t>
            </a:r>
            <a:r>
              <a:rPr lang="en-US" sz="3600" b="1" dirty="0" smtClean="0"/>
              <a:t>-VET are</a:t>
            </a:r>
            <a:r>
              <a:rPr lang="en-US" sz="3600" b="1" dirty="0"/>
              <a:t>: </a:t>
            </a:r>
            <a:endParaRPr lang="en-US" sz="3600" b="1" dirty="0" smtClean="0"/>
          </a:p>
          <a:p>
            <a:endParaRPr lang="en-US" sz="3600" dirty="0"/>
          </a:p>
          <a:p>
            <a:pPr marL="571500" indent="-571500">
              <a:buFont typeface="Arial" panose="020B0604020202020204" pitchFamily="34" charset="0"/>
              <a:buChar char="•"/>
            </a:pPr>
            <a:r>
              <a:rPr lang="en-US" sz="3600" dirty="0" smtClean="0"/>
              <a:t>Research on </a:t>
            </a:r>
            <a:r>
              <a:rPr lang="en-US" sz="3600" dirty="0" err="1" smtClean="0"/>
              <a:t>Digitisation</a:t>
            </a:r>
            <a:r>
              <a:rPr lang="en-US" sz="3600" dirty="0" smtClean="0"/>
              <a:t> and Industry 4.0:</a:t>
            </a:r>
            <a:br>
              <a:rPr lang="en-US" sz="3600" dirty="0" smtClean="0"/>
            </a:br>
            <a:r>
              <a:rPr lang="en-US" sz="3600" dirty="0" smtClean="0"/>
              <a:t>The </a:t>
            </a:r>
            <a:r>
              <a:rPr lang="en-US" sz="3600" dirty="0"/>
              <a:t>development </a:t>
            </a:r>
            <a:r>
              <a:rPr lang="en-US" sz="3600" dirty="0" smtClean="0"/>
              <a:t>of</a:t>
            </a:r>
            <a:br>
              <a:rPr lang="en-US" sz="3600" dirty="0" smtClean="0"/>
            </a:br>
            <a:r>
              <a:rPr lang="en-US" sz="3600" dirty="0" smtClean="0"/>
              <a:t>Digital </a:t>
            </a:r>
            <a:r>
              <a:rPr lang="en-US" sz="3600" dirty="0"/>
              <a:t>Competence Profiles for VET</a:t>
            </a:r>
          </a:p>
          <a:p>
            <a:pPr marL="571500" indent="-571500">
              <a:buFont typeface="Arial" panose="020B0604020202020204" pitchFamily="34" charset="0"/>
              <a:buChar char="•"/>
            </a:pPr>
            <a:r>
              <a:rPr lang="en-US" sz="3600" dirty="0" smtClean="0"/>
              <a:t>The design of curriculum structures for digitization: Curriculum and materials</a:t>
            </a:r>
            <a:endParaRPr lang="en-US" sz="3600" dirty="0"/>
          </a:p>
          <a:p>
            <a:pPr marL="571500" indent="-571500">
              <a:buFont typeface="Arial" panose="020B0604020202020204" pitchFamily="34" charset="0"/>
              <a:buChar char="•"/>
            </a:pPr>
            <a:r>
              <a:rPr lang="en-US" sz="3600" dirty="0" smtClean="0"/>
              <a:t>Creating awareness for</a:t>
            </a:r>
            <a:br>
              <a:rPr lang="en-US" sz="3600" dirty="0" smtClean="0"/>
            </a:br>
            <a:r>
              <a:rPr lang="en-US" sz="3600" dirty="0" smtClean="0"/>
              <a:t>digitization and industry 4.0</a:t>
            </a:r>
            <a:br>
              <a:rPr lang="en-US" sz="3600" dirty="0" smtClean="0"/>
            </a:br>
            <a:endParaRPr lang="en-US" sz="3600" dirty="0"/>
          </a:p>
          <a:p>
            <a:pPr marL="571500" indent="-571500">
              <a:buFont typeface="Arial" panose="020B0604020202020204" pitchFamily="34" charset="0"/>
              <a:buChar char="•"/>
            </a:pPr>
            <a:r>
              <a:rPr lang="en-US" sz="3600" dirty="0" smtClean="0"/>
              <a:t>Development of an innovative</a:t>
            </a:r>
            <a:br>
              <a:rPr lang="en-US" sz="3600" dirty="0" smtClean="0"/>
            </a:br>
            <a:r>
              <a:rPr lang="en-US" sz="3600" dirty="0" err="1" smtClean="0"/>
              <a:t>sMOOC</a:t>
            </a:r>
            <a:r>
              <a:rPr lang="en-US" sz="3600" dirty="0" smtClean="0"/>
              <a:t> </a:t>
            </a:r>
            <a:r>
              <a:rPr lang="en-US" sz="3600" dirty="0"/>
              <a:t>for </a:t>
            </a:r>
            <a:r>
              <a:rPr lang="en-US" sz="3600" dirty="0" smtClean="0"/>
              <a:t>teachers </a:t>
            </a:r>
            <a:r>
              <a:rPr lang="en-US" sz="3600" dirty="0"/>
              <a:t>and learners in </a:t>
            </a:r>
            <a:r>
              <a:rPr lang="en-US" sz="3600" dirty="0" smtClean="0"/>
              <a:t>VET</a:t>
            </a:r>
          </a:p>
          <a:p>
            <a:pPr marL="571500" indent="-571500">
              <a:buFont typeface="Arial" panose="020B0604020202020204" pitchFamily="34" charset="0"/>
              <a:buChar char="•"/>
            </a:pPr>
            <a:r>
              <a:rPr lang="en-US" sz="3600" dirty="0" smtClean="0"/>
              <a:t>The writing and presentation of the</a:t>
            </a:r>
            <a:br>
              <a:rPr lang="en-US" sz="3600" dirty="0" smtClean="0"/>
            </a:br>
            <a:r>
              <a:rPr lang="en-US" sz="3600" dirty="0" smtClean="0"/>
              <a:t> </a:t>
            </a:r>
            <a:r>
              <a:rPr lang="en-US" sz="3600" dirty="0" err="1" smtClean="0"/>
              <a:t>DigI</a:t>
            </a:r>
            <a:r>
              <a:rPr lang="en-US" sz="3600" dirty="0" smtClean="0"/>
              <a:t>-VET Book</a:t>
            </a:r>
            <a:endParaRPr lang="en-US" sz="3600" dirty="0"/>
          </a:p>
          <a:p>
            <a:pPr marL="571500" indent="-571500">
              <a:buFont typeface="Arial" panose="020B0604020202020204" pitchFamily="34" charset="0"/>
              <a:buChar char="•"/>
            </a:pPr>
            <a:r>
              <a:rPr lang="en-US" sz="3600" dirty="0"/>
              <a:t>Online Observatory </a:t>
            </a:r>
            <a:r>
              <a:rPr lang="en-US" sz="3600" dirty="0" smtClean="0"/>
              <a:t>of</a:t>
            </a:r>
            <a:br>
              <a:rPr lang="en-US" sz="3600" dirty="0" smtClean="0"/>
            </a:br>
            <a:r>
              <a:rPr lang="en-US" sz="3600" dirty="0" err="1" smtClean="0"/>
              <a:t>Digitisation</a:t>
            </a:r>
            <a:r>
              <a:rPr lang="en-US" sz="3600" dirty="0" smtClean="0"/>
              <a:t> </a:t>
            </a:r>
            <a:r>
              <a:rPr lang="en-US" sz="3600" dirty="0"/>
              <a:t>Best Practices</a:t>
            </a:r>
          </a:p>
        </p:txBody>
      </p:sp>
      <p:sp>
        <p:nvSpPr>
          <p:cNvPr id="6" name="Rechteck 5"/>
          <p:cNvSpPr/>
          <p:nvPr/>
        </p:nvSpPr>
        <p:spPr>
          <a:xfrm>
            <a:off x="4811766" y="22604947"/>
            <a:ext cx="3896212" cy="2504095"/>
          </a:xfrm>
          <a:prstGeom prst="rect">
            <a:avLst/>
          </a:prstGeom>
          <a:noFill/>
          <a:ln>
            <a:noFill/>
          </a:ln>
          <a:sp3d/>
        </p:spPr>
        <p:style>
          <a:lnRef idx="0">
            <a:scrgbClr r="0" g="0" b="0"/>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sp>
      <p:sp>
        <p:nvSpPr>
          <p:cNvPr id="8" name="Fußzeilenplatzhalter 2"/>
          <p:cNvSpPr txBox="1">
            <a:spLocks/>
          </p:cNvSpPr>
          <p:nvPr/>
        </p:nvSpPr>
        <p:spPr>
          <a:xfrm>
            <a:off x="2592463" y="32102884"/>
            <a:ext cx="4722825" cy="2378420"/>
          </a:xfrm>
          <a:prstGeom prst="rect">
            <a:avLst/>
          </a:prstGeom>
        </p:spPr>
        <p:txBody>
          <a:bodyPr vert="horz" lIns="349729" tIns="174865" rIns="349729" bIns="174865" anchor="t" anchorCtr="0"/>
          <a:lstStyle>
            <a:defPPr>
              <a:defRPr lang="de-DE"/>
            </a:defPPr>
            <a:lvl1pPr marL="0" algn="r" defTabSz="3496880" rtl="0" eaLnBrk="1" latinLnBrk="0" hangingPunct="1">
              <a:defRPr kumimoji="0" sz="2800" kern="1200">
                <a:solidFill>
                  <a:srgbClr val="001746"/>
                </a:solidFill>
                <a:latin typeface="+mn-lt"/>
                <a:ea typeface="+mn-ea"/>
                <a:cs typeface="+mn-cs"/>
              </a:defRPr>
            </a:lvl1pPr>
            <a:lvl2pPr marL="1748440" algn="l" defTabSz="3496880" rtl="0" eaLnBrk="1" latinLnBrk="0" hangingPunct="1">
              <a:defRPr sz="6900" kern="1200">
                <a:solidFill>
                  <a:schemeClr val="tx1"/>
                </a:solidFill>
                <a:latin typeface="+mn-lt"/>
                <a:ea typeface="+mn-ea"/>
                <a:cs typeface="+mn-cs"/>
              </a:defRPr>
            </a:lvl2pPr>
            <a:lvl3pPr marL="3496880" algn="l" defTabSz="3496880" rtl="0" eaLnBrk="1" latinLnBrk="0" hangingPunct="1">
              <a:defRPr sz="6900" kern="1200">
                <a:solidFill>
                  <a:schemeClr val="tx1"/>
                </a:solidFill>
                <a:latin typeface="+mn-lt"/>
                <a:ea typeface="+mn-ea"/>
                <a:cs typeface="+mn-cs"/>
              </a:defRPr>
            </a:lvl3pPr>
            <a:lvl4pPr marL="5245320" algn="l" defTabSz="3496880" rtl="0" eaLnBrk="1" latinLnBrk="0" hangingPunct="1">
              <a:defRPr sz="6900" kern="1200">
                <a:solidFill>
                  <a:schemeClr val="tx1"/>
                </a:solidFill>
                <a:latin typeface="+mn-lt"/>
                <a:ea typeface="+mn-ea"/>
                <a:cs typeface="+mn-cs"/>
              </a:defRPr>
            </a:lvl4pPr>
            <a:lvl5pPr marL="6993762" algn="l" defTabSz="3496880" rtl="0" eaLnBrk="1" latinLnBrk="0" hangingPunct="1">
              <a:defRPr sz="6900" kern="1200">
                <a:solidFill>
                  <a:schemeClr val="tx1"/>
                </a:solidFill>
                <a:latin typeface="+mn-lt"/>
                <a:ea typeface="+mn-ea"/>
                <a:cs typeface="+mn-cs"/>
              </a:defRPr>
            </a:lvl5pPr>
            <a:lvl6pPr marL="8742202" algn="l" defTabSz="3496880" rtl="0" eaLnBrk="1" latinLnBrk="0" hangingPunct="1">
              <a:defRPr sz="6900" kern="1200">
                <a:solidFill>
                  <a:schemeClr val="tx1"/>
                </a:solidFill>
                <a:latin typeface="+mn-lt"/>
                <a:ea typeface="+mn-ea"/>
                <a:cs typeface="+mn-cs"/>
              </a:defRPr>
            </a:lvl6pPr>
            <a:lvl7pPr marL="10490642" algn="l" defTabSz="3496880" rtl="0" eaLnBrk="1" latinLnBrk="0" hangingPunct="1">
              <a:defRPr sz="6900" kern="1200">
                <a:solidFill>
                  <a:schemeClr val="tx1"/>
                </a:solidFill>
                <a:latin typeface="+mn-lt"/>
                <a:ea typeface="+mn-ea"/>
                <a:cs typeface="+mn-cs"/>
              </a:defRPr>
            </a:lvl7pPr>
            <a:lvl8pPr marL="12239082" algn="l" defTabSz="3496880" rtl="0" eaLnBrk="1" latinLnBrk="0" hangingPunct="1">
              <a:defRPr sz="6900" kern="1200">
                <a:solidFill>
                  <a:schemeClr val="tx1"/>
                </a:solidFill>
                <a:latin typeface="+mn-lt"/>
                <a:ea typeface="+mn-ea"/>
                <a:cs typeface="+mn-cs"/>
              </a:defRPr>
            </a:lvl8pPr>
            <a:lvl9pPr marL="13987522" algn="l" defTabSz="3496880" rtl="0" eaLnBrk="1" latinLnBrk="0" hangingPunct="1">
              <a:defRPr sz="6900" kern="1200">
                <a:solidFill>
                  <a:schemeClr val="tx1"/>
                </a:solidFill>
                <a:latin typeface="+mn-lt"/>
                <a:ea typeface="+mn-ea"/>
                <a:cs typeface="+mn-cs"/>
              </a:defRPr>
            </a:lvl9pPr>
          </a:lstStyle>
          <a:p>
            <a:r>
              <a:rPr lang="de-DE" b="1" dirty="0" err="1" smtClean="0"/>
              <a:t>Chair</a:t>
            </a:r>
            <a:r>
              <a:rPr lang="de-DE" b="1" dirty="0" smtClean="0"/>
              <a:t/>
            </a:r>
            <a:br>
              <a:rPr lang="de-DE" b="1" dirty="0" smtClean="0"/>
            </a:br>
            <a:r>
              <a:rPr lang="de-DE" b="1" dirty="0" smtClean="0"/>
              <a:t>Business </a:t>
            </a:r>
            <a:r>
              <a:rPr lang="de-DE" b="1" dirty="0" err="1" smtClean="0"/>
              <a:t>and</a:t>
            </a:r>
            <a:r>
              <a:rPr lang="de-DE" b="1" dirty="0" smtClean="0"/>
              <a:t> Human </a:t>
            </a:r>
            <a:r>
              <a:rPr lang="de-DE" b="1" dirty="0" err="1" smtClean="0"/>
              <a:t>Resource</a:t>
            </a:r>
            <a:r>
              <a:rPr lang="de-DE" b="1" dirty="0" smtClean="0"/>
              <a:t> Education II</a:t>
            </a:r>
          </a:p>
          <a:p>
            <a:r>
              <a:rPr lang="de-DE" b="1" dirty="0" smtClean="0"/>
              <a:t>Prof. Dr. Marc Beutner</a:t>
            </a:r>
          </a:p>
          <a:p>
            <a:endParaRPr lang="de-DE" dirty="0" smtClean="0"/>
          </a:p>
        </p:txBody>
      </p:sp>
      <p:sp>
        <p:nvSpPr>
          <p:cNvPr id="9" name="Textfeld 8"/>
          <p:cNvSpPr txBox="1"/>
          <p:nvPr/>
        </p:nvSpPr>
        <p:spPr>
          <a:xfrm>
            <a:off x="7593304" y="31254960"/>
            <a:ext cx="16771389" cy="2485787"/>
          </a:xfrm>
          <a:prstGeom prst="roundRect">
            <a:avLst/>
          </a:prstGeom>
          <a:solidFill>
            <a:srgbClr val="E61E67"/>
          </a:solidFill>
          <a:ln>
            <a:noFill/>
          </a:ln>
        </p:spPr>
        <p:txBody>
          <a:bodyPr wrap="square" rtlCol="0">
            <a:spAutoFit/>
          </a:bodyPr>
          <a:lstStyle/>
          <a:p>
            <a:pPr algn="ctr"/>
            <a:endParaRPr lang="de-DE" sz="3600" dirty="0" smtClean="0">
              <a:solidFill>
                <a:srgbClr val="FFFFFF"/>
              </a:solidFill>
            </a:endParaRPr>
          </a:p>
          <a:p>
            <a:pPr algn="ctr"/>
            <a:r>
              <a:rPr lang="de-DE" sz="3600" dirty="0" smtClean="0">
                <a:solidFill>
                  <a:srgbClr val="FFFFFF"/>
                </a:solidFill>
              </a:rPr>
              <a:t>Infos: http</a:t>
            </a:r>
            <a:r>
              <a:rPr lang="de-DE" sz="3600" dirty="0">
                <a:solidFill>
                  <a:srgbClr val="FFFFFF"/>
                </a:solidFill>
              </a:rPr>
              <a:t>://</a:t>
            </a:r>
            <a:r>
              <a:rPr lang="de-DE" sz="3600" dirty="0" smtClean="0">
                <a:solidFill>
                  <a:srgbClr val="FFFFFF"/>
                </a:solidFill>
              </a:rPr>
              <a:t>eduproject.eu/digi-vet, </a:t>
            </a:r>
            <a:endParaRPr lang="de-DE" sz="3600" dirty="0">
              <a:solidFill>
                <a:srgbClr val="FFFFFF"/>
              </a:solidFill>
            </a:endParaRPr>
          </a:p>
          <a:p>
            <a:pPr algn="ctr"/>
            <a:r>
              <a:rPr lang="en-GB" sz="3200" dirty="0">
                <a:solidFill>
                  <a:srgbClr val="FFFFFF"/>
                </a:solidFill>
              </a:rPr>
              <a:t>Grant Agreement No. 2018-1-DE02-KA202-005145 </a:t>
            </a:r>
            <a:endParaRPr lang="en-GB" sz="3600" dirty="0" smtClean="0">
              <a:solidFill>
                <a:srgbClr val="FFFFFF"/>
              </a:solidFill>
            </a:endParaRPr>
          </a:p>
          <a:p>
            <a:pPr algn="ctr"/>
            <a:r>
              <a:rPr lang="de-DE" sz="3600" dirty="0" smtClean="0">
                <a:solidFill>
                  <a:schemeClr val="bg1"/>
                </a:solidFill>
                <a:sym typeface="Wingdings" panose="05000000000000000000" pitchFamily="2" charset="2"/>
              </a:rPr>
              <a:t> </a:t>
            </a:r>
          </a:p>
        </p:txBody>
      </p:sp>
      <p:sp>
        <p:nvSpPr>
          <p:cNvPr id="10" name="Textfeld 9"/>
          <p:cNvSpPr txBox="1"/>
          <p:nvPr/>
        </p:nvSpPr>
        <p:spPr>
          <a:xfrm>
            <a:off x="7473849" y="31986509"/>
            <a:ext cx="3493378" cy="921397"/>
          </a:xfrm>
          <a:prstGeom prst="rect">
            <a:avLst/>
          </a:prstGeom>
          <a:noFill/>
        </p:spPr>
        <p:txBody>
          <a:bodyPr wrap="square" rtlCol="0">
            <a:spAutoFit/>
          </a:bodyPr>
          <a:lstStyle/>
          <a:p>
            <a:pPr algn="ctr"/>
            <a:r>
              <a:rPr lang="de-DE" sz="7200" dirty="0" smtClean="0">
                <a:solidFill>
                  <a:srgbClr val="FFFFFF"/>
                </a:solidFill>
              </a:rPr>
              <a:t>••••••</a:t>
            </a:r>
            <a:endParaRPr lang="de-DE" sz="7200" dirty="0">
              <a:solidFill>
                <a:srgbClr val="FFFFFF"/>
              </a:solidFill>
            </a:endParaRPr>
          </a:p>
        </p:txBody>
      </p:sp>
      <p:sp>
        <p:nvSpPr>
          <p:cNvPr id="11" name="Textfeld 10"/>
          <p:cNvSpPr txBox="1"/>
          <p:nvPr/>
        </p:nvSpPr>
        <p:spPr>
          <a:xfrm>
            <a:off x="20727153" y="31986509"/>
            <a:ext cx="3493378" cy="921397"/>
          </a:xfrm>
          <a:prstGeom prst="rect">
            <a:avLst/>
          </a:prstGeom>
          <a:noFill/>
        </p:spPr>
        <p:txBody>
          <a:bodyPr wrap="square" rtlCol="0">
            <a:spAutoFit/>
          </a:bodyPr>
          <a:lstStyle/>
          <a:p>
            <a:pPr algn="ctr"/>
            <a:r>
              <a:rPr lang="de-DE" sz="7200" dirty="0" smtClean="0">
                <a:solidFill>
                  <a:srgbClr val="FFFFFF"/>
                </a:solidFill>
              </a:rPr>
              <a:t>••••••</a:t>
            </a:r>
            <a:endParaRPr lang="de-DE" sz="7200" dirty="0">
              <a:solidFill>
                <a:srgbClr val="FFFFFF"/>
              </a:solidFill>
            </a:endParaRPr>
          </a:p>
        </p:txBody>
      </p:sp>
      <p:sp>
        <p:nvSpPr>
          <p:cNvPr id="12" name="Textfeld 11"/>
          <p:cNvSpPr txBox="1"/>
          <p:nvPr/>
        </p:nvSpPr>
        <p:spPr>
          <a:xfrm>
            <a:off x="1368327" y="4752778"/>
            <a:ext cx="10873208" cy="13003560"/>
          </a:xfrm>
          <a:prstGeom prst="rect">
            <a:avLst/>
          </a:prstGeom>
          <a:noFill/>
        </p:spPr>
        <p:txBody>
          <a:bodyPr wrap="square" rtlCol="0">
            <a:spAutoFit/>
          </a:bodyPr>
          <a:lstStyle/>
          <a:p>
            <a:r>
              <a:rPr lang="de-DE" sz="4500" b="1" dirty="0" smtClean="0">
                <a:solidFill>
                  <a:srgbClr val="001746"/>
                </a:solidFill>
              </a:rPr>
              <a:t>The </a:t>
            </a:r>
            <a:r>
              <a:rPr lang="de-DE" sz="4500" b="1" dirty="0" err="1" smtClean="0">
                <a:solidFill>
                  <a:srgbClr val="001746"/>
                </a:solidFill>
              </a:rPr>
              <a:t>DigI</a:t>
            </a:r>
            <a:r>
              <a:rPr lang="de-DE" sz="4500" b="1" dirty="0" smtClean="0">
                <a:solidFill>
                  <a:srgbClr val="001746"/>
                </a:solidFill>
              </a:rPr>
              <a:t>-VET </a:t>
            </a:r>
            <a:r>
              <a:rPr lang="de-DE" sz="4500" b="1" dirty="0" err="1" smtClean="0">
                <a:solidFill>
                  <a:srgbClr val="001746"/>
                </a:solidFill>
              </a:rPr>
              <a:t>project</a:t>
            </a:r>
            <a:endParaRPr lang="de-DE" sz="4500" b="1" dirty="0" smtClean="0">
              <a:solidFill>
                <a:srgbClr val="001746"/>
              </a:solidFill>
            </a:endParaRPr>
          </a:p>
          <a:p>
            <a:r>
              <a:rPr lang="en-US" sz="3200" dirty="0" smtClean="0">
                <a:solidFill>
                  <a:srgbClr val="001746"/>
                </a:solidFill>
              </a:rPr>
              <a:t>In </a:t>
            </a:r>
            <a:r>
              <a:rPr lang="en-US" sz="3200" dirty="0">
                <a:solidFill>
                  <a:srgbClr val="001746"/>
                </a:solidFill>
              </a:rPr>
              <a:t>the last few years </a:t>
            </a:r>
            <a:r>
              <a:rPr lang="en-US" sz="3200" dirty="0" err="1">
                <a:solidFill>
                  <a:srgbClr val="001746"/>
                </a:solidFill>
              </a:rPr>
              <a:t>digitisation</a:t>
            </a:r>
            <a:r>
              <a:rPr lang="en-US" sz="3200" dirty="0">
                <a:solidFill>
                  <a:srgbClr val="001746"/>
                </a:solidFill>
              </a:rPr>
              <a:t> is becoming more and more important. This goes hand in hand with trends towards mobile learning. </a:t>
            </a:r>
            <a:r>
              <a:rPr lang="en-US" sz="3200" dirty="0" smtClean="0">
                <a:solidFill>
                  <a:srgbClr val="001746"/>
                </a:solidFill>
              </a:rPr>
              <a:t>The </a:t>
            </a:r>
            <a:r>
              <a:rPr lang="en-US" sz="3200" dirty="0">
                <a:solidFill>
                  <a:srgbClr val="001746"/>
                </a:solidFill>
              </a:rPr>
              <a:t>Erasmus+ project </a:t>
            </a:r>
            <a:r>
              <a:rPr lang="en-US" sz="3200" dirty="0" err="1" smtClean="0">
                <a:solidFill>
                  <a:srgbClr val="001746"/>
                </a:solidFill>
              </a:rPr>
              <a:t>DigI</a:t>
            </a:r>
            <a:r>
              <a:rPr lang="en-US" sz="3200" dirty="0" smtClean="0">
                <a:solidFill>
                  <a:srgbClr val="001746"/>
                </a:solidFill>
              </a:rPr>
              <a:t>-VET </a:t>
            </a:r>
            <a:r>
              <a:rPr lang="en-US" sz="3200" dirty="0" smtClean="0"/>
              <a:t>"</a:t>
            </a:r>
            <a:r>
              <a:rPr lang="en-US" sz="3200" dirty="0"/>
              <a:t>Fostering </a:t>
            </a:r>
            <a:r>
              <a:rPr lang="en-US" sz="3200" dirty="0" err="1"/>
              <a:t>Digitisation</a:t>
            </a:r>
            <a:r>
              <a:rPr lang="en-US" sz="3200" dirty="0"/>
              <a:t> and Industry 4.0 in vocational education and training"</a:t>
            </a:r>
            <a:r>
              <a:rPr lang="en-US" sz="3200" dirty="0" smtClean="0">
                <a:solidFill>
                  <a:srgbClr val="001746"/>
                </a:solidFill>
              </a:rPr>
              <a:t> </a:t>
            </a:r>
            <a:r>
              <a:rPr lang="en-US" sz="3200" dirty="0">
                <a:solidFill>
                  <a:srgbClr val="001746"/>
                </a:solidFill>
              </a:rPr>
              <a:t>addresses new and innovative ways of learning and teaching in the age of </a:t>
            </a:r>
            <a:r>
              <a:rPr lang="en-US" sz="3200" dirty="0" err="1">
                <a:solidFill>
                  <a:srgbClr val="001746"/>
                </a:solidFill>
              </a:rPr>
              <a:t>digitisation</a:t>
            </a:r>
            <a:r>
              <a:rPr lang="en-US" sz="3200" dirty="0">
                <a:solidFill>
                  <a:srgbClr val="001746"/>
                </a:solidFill>
              </a:rPr>
              <a:t> and Industry </a:t>
            </a:r>
            <a:r>
              <a:rPr lang="en-US" sz="3200" dirty="0" smtClean="0">
                <a:solidFill>
                  <a:srgbClr val="001746"/>
                </a:solidFill>
              </a:rPr>
              <a:t>4.0. </a:t>
            </a:r>
            <a:r>
              <a:rPr lang="de-DE" sz="3200" dirty="0" smtClean="0">
                <a:solidFill>
                  <a:srgbClr val="001746"/>
                </a:solidFill>
              </a:rPr>
              <a:t>The </a:t>
            </a:r>
            <a:r>
              <a:rPr lang="de-DE" sz="3200" dirty="0" err="1" smtClean="0">
                <a:solidFill>
                  <a:srgbClr val="001746"/>
                </a:solidFill>
              </a:rPr>
              <a:t>five</a:t>
            </a:r>
            <a:r>
              <a:rPr lang="de-DE" sz="3200" dirty="0" smtClean="0">
                <a:solidFill>
                  <a:srgbClr val="001746"/>
                </a:solidFill>
              </a:rPr>
              <a:t> </a:t>
            </a:r>
            <a:r>
              <a:rPr lang="de-DE" sz="3200" dirty="0" err="1" smtClean="0">
                <a:solidFill>
                  <a:srgbClr val="001746"/>
                </a:solidFill>
              </a:rPr>
              <a:t>project</a:t>
            </a:r>
            <a:r>
              <a:rPr lang="de-DE" sz="3200" dirty="0" smtClean="0">
                <a:solidFill>
                  <a:srgbClr val="001746"/>
                </a:solidFill>
              </a:rPr>
              <a:t> </a:t>
            </a:r>
            <a:r>
              <a:rPr lang="de-DE" sz="3200" dirty="0" err="1" smtClean="0">
                <a:solidFill>
                  <a:srgbClr val="001746"/>
                </a:solidFill>
              </a:rPr>
              <a:t>partner</a:t>
            </a:r>
            <a:r>
              <a:rPr lang="de-DE" sz="3200" dirty="0" smtClean="0">
                <a:solidFill>
                  <a:srgbClr val="001746"/>
                </a:solidFill>
              </a:rPr>
              <a:t> </a:t>
            </a:r>
            <a:r>
              <a:rPr lang="de-DE" sz="3200" dirty="0" err="1" smtClean="0">
                <a:solidFill>
                  <a:srgbClr val="001746"/>
                </a:solidFill>
              </a:rPr>
              <a:t>are</a:t>
            </a:r>
            <a:r>
              <a:rPr lang="de-DE" sz="3200" dirty="0" smtClean="0">
                <a:solidFill>
                  <a:srgbClr val="001746"/>
                </a:solidFill>
              </a:rPr>
              <a:t> </a:t>
            </a:r>
            <a:r>
              <a:rPr lang="de-DE" sz="3200" dirty="0" err="1" smtClean="0">
                <a:solidFill>
                  <a:srgbClr val="001746"/>
                </a:solidFill>
              </a:rPr>
              <a:t>coming</a:t>
            </a:r>
            <a:r>
              <a:rPr lang="de-DE" sz="3200" dirty="0" smtClean="0">
                <a:solidFill>
                  <a:srgbClr val="001746"/>
                </a:solidFill>
              </a:rPr>
              <a:t> </a:t>
            </a:r>
            <a:r>
              <a:rPr lang="de-DE" sz="3200" dirty="0" err="1" smtClean="0">
                <a:solidFill>
                  <a:srgbClr val="001746"/>
                </a:solidFill>
              </a:rPr>
              <a:t>from</a:t>
            </a:r>
            <a:r>
              <a:rPr lang="de-DE" sz="3200" dirty="0" smtClean="0">
                <a:solidFill>
                  <a:srgbClr val="001746"/>
                </a:solidFill>
              </a:rPr>
              <a:t> </a:t>
            </a:r>
            <a:r>
              <a:rPr lang="de-DE" sz="3200" dirty="0" err="1" smtClean="0">
                <a:solidFill>
                  <a:srgbClr val="001746"/>
                </a:solidFill>
              </a:rPr>
              <a:t>four</a:t>
            </a:r>
            <a:r>
              <a:rPr lang="de-DE" sz="3200" dirty="0" smtClean="0">
                <a:solidFill>
                  <a:srgbClr val="001746"/>
                </a:solidFill>
              </a:rPr>
              <a:t> European countries: Germany (2 </a:t>
            </a:r>
            <a:r>
              <a:rPr lang="de-DE" sz="3200" dirty="0" err="1" smtClean="0">
                <a:solidFill>
                  <a:srgbClr val="001746"/>
                </a:solidFill>
              </a:rPr>
              <a:t>partners</a:t>
            </a:r>
            <a:r>
              <a:rPr lang="de-DE" sz="3200" dirty="0" smtClean="0">
                <a:solidFill>
                  <a:srgbClr val="001746"/>
                </a:solidFill>
              </a:rPr>
              <a:t>), United </a:t>
            </a:r>
            <a:r>
              <a:rPr lang="de-DE" sz="3200" dirty="0" err="1" smtClean="0">
                <a:solidFill>
                  <a:srgbClr val="001746"/>
                </a:solidFill>
              </a:rPr>
              <a:t>Kingdom</a:t>
            </a:r>
            <a:r>
              <a:rPr lang="de-DE" sz="3200" dirty="0" smtClean="0">
                <a:solidFill>
                  <a:srgbClr val="001746"/>
                </a:solidFill>
              </a:rPr>
              <a:t>, </a:t>
            </a:r>
            <a:r>
              <a:rPr lang="de-DE" sz="3200" dirty="0" err="1" smtClean="0">
                <a:solidFill>
                  <a:srgbClr val="001746"/>
                </a:solidFill>
              </a:rPr>
              <a:t>Cyprus</a:t>
            </a:r>
            <a:r>
              <a:rPr lang="de-DE" sz="3200" dirty="0" smtClean="0">
                <a:solidFill>
                  <a:srgbClr val="001746"/>
                </a:solidFill>
              </a:rPr>
              <a:t> </a:t>
            </a:r>
            <a:r>
              <a:rPr lang="de-DE" sz="3200" dirty="0" err="1" smtClean="0">
                <a:solidFill>
                  <a:srgbClr val="001746"/>
                </a:solidFill>
              </a:rPr>
              <a:t>and</a:t>
            </a:r>
            <a:r>
              <a:rPr lang="de-DE" sz="3200" dirty="0" smtClean="0">
                <a:solidFill>
                  <a:srgbClr val="001746"/>
                </a:solidFill>
              </a:rPr>
              <a:t> Romania. The German </a:t>
            </a:r>
            <a:r>
              <a:rPr lang="de-DE" sz="3200" dirty="0" err="1" smtClean="0">
                <a:solidFill>
                  <a:srgbClr val="001746"/>
                </a:solidFill>
              </a:rPr>
              <a:t>partners</a:t>
            </a:r>
            <a:r>
              <a:rPr lang="de-DE" sz="3200" dirty="0" smtClean="0">
                <a:solidFill>
                  <a:srgbClr val="001746"/>
                </a:solidFill>
              </a:rPr>
              <a:t> </a:t>
            </a:r>
            <a:r>
              <a:rPr lang="de-DE" sz="3200" dirty="0" err="1" smtClean="0">
                <a:solidFill>
                  <a:srgbClr val="001746"/>
                </a:solidFill>
              </a:rPr>
              <a:t>are</a:t>
            </a:r>
            <a:r>
              <a:rPr lang="de-DE" sz="3200" dirty="0" smtClean="0">
                <a:solidFill>
                  <a:srgbClr val="001746"/>
                </a:solidFill>
              </a:rPr>
              <a:t> </a:t>
            </a:r>
            <a:r>
              <a:rPr lang="de-DE" sz="3200" dirty="0" err="1" smtClean="0">
                <a:solidFill>
                  <a:srgbClr val="001746"/>
                </a:solidFill>
              </a:rPr>
              <a:t>responsible</a:t>
            </a:r>
            <a:r>
              <a:rPr lang="de-DE" sz="3200" dirty="0" smtClean="0">
                <a:solidFill>
                  <a:srgbClr val="001746"/>
                </a:solidFill>
              </a:rPr>
              <a:t> </a:t>
            </a:r>
            <a:r>
              <a:rPr lang="de-DE" sz="3200" dirty="0" err="1" smtClean="0">
                <a:solidFill>
                  <a:srgbClr val="001746"/>
                </a:solidFill>
              </a:rPr>
              <a:t>for</a:t>
            </a:r>
            <a:r>
              <a:rPr lang="de-DE" sz="3200" dirty="0" smtClean="0">
                <a:solidFill>
                  <a:srgbClr val="001746"/>
                </a:solidFill>
              </a:rPr>
              <a:t> </a:t>
            </a:r>
            <a:r>
              <a:rPr lang="de-DE" sz="3200" dirty="0" err="1" smtClean="0">
                <a:solidFill>
                  <a:srgbClr val="001746"/>
                </a:solidFill>
              </a:rPr>
              <a:t>coordination</a:t>
            </a:r>
            <a:r>
              <a:rPr lang="de-DE" sz="3200" dirty="0" smtClean="0">
                <a:solidFill>
                  <a:srgbClr val="001746"/>
                </a:solidFill>
              </a:rPr>
              <a:t>. Ingenious </a:t>
            </a:r>
            <a:r>
              <a:rPr lang="de-DE" sz="3200" dirty="0">
                <a:solidFill>
                  <a:srgbClr val="001746"/>
                </a:solidFill>
              </a:rPr>
              <a:t>Knowledge </a:t>
            </a:r>
            <a:r>
              <a:rPr lang="de-DE" sz="3200" dirty="0">
                <a:solidFill>
                  <a:srgbClr val="001746"/>
                </a:solidFill>
              </a:rPr>
              <a:t>G</a:t>
            </a:r>
            <a:r>
              <a:rPr lang="de-DE" sz="3200" dirty="0" smtClean="0">
                <a:solidFill>
                  <a:srgbClr val="001746"/>
                </a:solidFill>
              </a:rPr>
              <a:t>mbH  </a:t>
            </a:r>
            <a:r>
              <a:rPr lang="de-DE" sz="3200" dirty="0" err="1" smtClean="0">
                <a:solidFill>
                  <a:srgbClr val="001746"/>
                </a:solidFill>
              </a:rPr>
              <a:t>focusses</a:t>
            </a:r>
            <a:r>
              <a:rPr lang="de-DE" sz="3200" dirty="0" smtClean="0">
                <a:solidFill>
                  <a:srgbClr val="001746"/>
                </a:solidFill>
              </a:rPr>
              <a:t> on structure, </a:t>
            </a:r>
            <a:r>
              <a:rPr lang="de-DE" sz="3200" dirty="0" err="1" smtClean="0">
                <a:solidFill>
                  <a:srgbClr val="001746"/>
                </a:solidFill>
              </a:rPr>
              <a:t>concept</a:t>
            </a:r>
            <a:r>
              <a:rPr lang="de-DE" sz="3200" dirty="0" smtClean="0">
                <a:solidFill>
                  <a:srgbClr val="001746"/>
                </a:solidFill>
              </a:rPr>
              <a:t>, </a:t>
            </a:r>
            <a:r>
              <a:rPr lang="de-DE" sz="3200" dirty="0" err="1" smtClean="0">
                <a:solidFill>
                  <a:srgbClr val="001746"/>
                </a:solidFill>
              </a:rPr>
              <a:t>technical</a:t>
            </a:r>
            <a:r>
              <a:rPr lang="de-DE" sz="3200" dirty="0" smtClean="0">
                <a:solidFill>
                  <a:srgbClr val="001746"/>
                </a:solidFill>
              </a:rPr>
              <a:t> </a:t>
            </a:r>
            <a:r>
              <a:rPr lang="de-DE" sz="3200" dirty="0" err="1" smtClean="0">
                <a:solidFill>
                  <a:srgbClr val="001746"/>
                </a:solidFill>
              </a:rPr>
              <a:t>and</a:t>
            </a:r>
            <a:r>
              <a:rPr lang="de-DE" sz="3200" dirty="0" smtClean="0">
                <a:solidFill>
                  <a:srgbClr val="001746"/>
                </a:solidFill>
              </a:rPr>
              <a:t> </a:t>
            </a:r>
            <a:r>
              <a:rPr lang="de-DE" sz="3200" dirty="0" err="1" smtClean="0">
                <a:solidFill>
                  <a:srgbClr val="001746"/>
                </a:solidFill>
              </a:rPr>
              <a:t>book</a:t>
            </a:r>
            <a:r>
              <a:rPr lang="de-DE" sz="3200" dirty="0" smtClean="0">
                <a:solidFill>
                  <a:srgbClr val="001746"/>
                </a:solidFill>
              </a:rPr>
              <a:t> design </a:t>
            </a:r>
            <a:r>
              <a:rPr lang="de-DE" sz="3200" dirty="0" err="1">
                <a:solidFill>
                  <a:srgbClr val="001746"/>
                </a:solidFill>
              </a:rPr>
              <a:t>and</a:t>
            </a:r>
            <a:r>
              <a:rPr lang="de-DE" sz="3200" dirty="0">
                <a:solidFill>
                  <a:srgbClr val="001746"/>
                </a:solidFill>
              </a:rPr>
              <a:t> </a:t>
            </a:r>
            <a:r>
              <a:rPr lang="de-DE" sz="3200" dirty="0" err="1">
                <a:solidFill>
                  <a:srgbClr val="001746"/>
                </a:solidFill>
              </a:rPr>
              <a:t>the</a:t>
            </a:r>
            <a:r>
              <a:rPr lang="de-DE" sz="3200" dirty="0">
                <a:solidFill>
                  <a:srgbClr val="001746"/>
                </a:solidFill>
              </a:rPr>
              <a:t> </a:t>
            </a:r>
            <a:r>
              <a:rPr lang="de-DE" sz="3200" dirty="0" err="1" smtClean="0">
                <a:solidFill>
                  <a:srgbClr val="001746"/>
                </a:solidFill>
              </a:rPr>
              <a:t>programming</a:t>
            </a:r>
            <a:r>
              <a:rPr lang="de-DE" sz="3200" dirty="0" smtClean="0">
                <a:solidFill>
                  <a:srgbClr val="001746"/>
                </a:solidFill>
              </a:rPr>
              <a:t>. The University </a:t>
            </a:r>
            <a:r>
              <a:rPr lang="de-DE" sz="3200" dirty="0">
                <a:solidFill>
                  <a:srgbClr val="001746"/>
                </a:solidFill>
              </a:rPr>
              <a:t>Paderborn, </a:t>
            </a:r>
            <a:r>
              <a:rPr lang="de-DE" sz="3200" dirty="0" err="1">
                <a:solidFill>
                  <a:srgbClr val="001746"/>
                </a:solidFill>
              </a:rPr>
              <a:t>Chair</a:t>
            </a:r>
            <a:r>
              <a:rPr lang="de-DE" sz="3200" dirty="0">
                <a:solidFill>
                  <a:srgbClr val="001746"/>
                </a:solidFill>
              </a:rPr>
              <a:t> </a:t>
            </a:r>
            <a:r>
              <a:rPr lang="de-DE" sz="3200" dirty="0" err="1">
                <a:solidFill>
                  <a:srgbClr val="001746"/>
                </a:solidFill>
              </a:rPr>
              <a:t>of</a:t>
            </a:r>
            <a:r>
              <a:rPr lang="de-DE" sz="3200" dirty="0">
                <a:solidFill>
                  <a:srgbClr val="001746"/>
                </a:solidFill>
              </a:rPr>
              <a:t> Business </a:t>
            </a:r>
            <a:r>
              <a:rPr lang="de-DE" sz="3200" dirty="0" err="1">
                <a:solidFill>
                  <a:srgbClr val="001746"/>
                </a:solidFill>
              </a:rPr>
              <a:t>and</a:t>
            </a:r>
            <a:r>
              <a:rPr lang="de-DE" sz="3200" dirty="0">
                <a:solidFill>
                  <a:srgbClr val="001746"/>
                </a:solidFill>
              </a:rPr>
              <a:t> Human </a:t>
            </a:r>
            <a:r>
              <a:rPr lang="de-DE" sz="3200" dirty="0" err="1">
                <a:solidFill>
                  <a:srgbClr val="001746"/>
                </a:solidFill>
              </a:rPr>
              <a:t>Resource</a:t>
            </a:r>
            <a:r>
              <a:rPr lang="de-DE" sz="3200" dirty="0">
                <a:solidFill>
                  <a:srgbClr val="001746"/>
                </a:solidFill>
              </a:rPr>
              <a:t> Education II  </a:t>
            </a:r>
            <a:r>
              <a:rPr lang="de-DE" sz="3200" dirty="0" err="1" smtClean="0">
                <a:solidFill>
                  <a:srgbClr val="001746"/>
                </a:solidFill>
              </a:rPr>
              <a:t>is</a:t>
            </a:r>
            <a:r>
              <a:rPr lang="de-DE" sz="3200" dirty="0" smtClean="0">
                <a:solidFill>
                  <a:srgbClr val="001746"/>
                </a:solidFill>
              </a:rPr>
              <a:t> </a:t>
            </a:r>
            <a:r>
              <a:rPr lang="de-DE" sz="3200" dirty="0" err="1" smtClean="0">
                <a:solidFill>
                  <a:srgbClr val="001746"/>
                </a:solidFill>
              </a:rPr>
              <a:t>responsible</a:t>
            </a:r>
            <a:r>
              <a:rPr lang="de-DE" sz="3200" dirty="0" smtClean="0">
                <a:solidFill>
                  <a:srgbClr val="001746"/>
                </a:solidFill>
              </a:rPr>
              <a:t> </a:t>
            </a:r>
            <a:r>
              <a:rPr lang="de-DE" sz="3200" dirty="0" err="1" smtClean="0">
                <a:solidFill>
                  <a:srgbClr val="001746"/>
                </a:solidFill>
              </a:rPr>
              <a:t>for</a:t>
            </a:r>
            <a:r>
              <a:rPr lang="de-DE" sz="3200" dirty="0" smtClean="0">
                <a:solidFill>
                  <a:srgbClr val="001746"/>
                </a:solidFill>
              </a:rPr>
              <a:t> </a:t>
            </a:r>
            <a:r>
              <a:rPr lang="de-DE" sz="3200" dirty="0" err="1" smtClean="0">
                <a:solidFill>
                  <a:srgbClr val="001746"/>
                </a:solidFill>
              </a:rPr>
              <a:t>the</a:t>
            </a:r>
            <a:r>
              <a:rPr lang="de-DE" sz="3200" dirty="0" smtClean="0">
                <a:solidFill>
                  <a:srgbClr val="001746"/>
                </a:solidFill>
              </a:rPr>
              <a:t> </a:t>
            </a:r>
            <a:r>
              <a:rPr lang="de-DE" sz="3200" dirty="0" err="1" smtClean="0">
                <a:solidFill>
                  <a:srgbClr val="001746"/>
                </a:solidFill>
              </a:rPr>
              <a:t>concept</a:t>
            </a:r>
            <a:r>
              <a:rPr lang="de-DE" sz="3200" dirty="0" smtClean="0">
                <a:solidFill>
                  <a:srgbClr val="001746"/>
                </a:solidFill>
              </a:rPr>
              <a:t>, </a:t>
            </a:r>
            <a:r>
              <a:rPr lang="de-DE" sz="3200" dirty="0" err="1" smtClean="0">
                <a:solidFill>
                  <a:srgbClr val="001746"/>
                </a:solidFill>
              </a:rPr>
              <a:t>texts</a:t>
            </a:r>
            <a:r>
              <a:rPr lang="de-DE" sz="3200" dirty="0" smtClean="0">
                <a:solidFill>
                  <a:srgbClr val="001746"/>
                </a:solidFill>
              </a:rPr>
              <a:t> </a:t>
            </a:r>
            <a:r>
              <a:rPr lang="de-DE" sz="3200" dirty="0" err="1" smtClean="0">
                <a:solidFill>
                  <a:srgbClr val="001746"/>
                </a:solidFill>
              </a:rPr>
              <a:t>and</a:t>
            </a:r>
            <a:r>
              <a:rPr lang="de-DE" sz="3200" dirty="0" smtClean="0">
                <a:solidFill>
                  <a:srgbClr val="001746"/>
                </a:solidFill>
              </a:rPr>
              <a:t> </a:t>
            </a:r>
            <a:r>
              <a:rPr lang="de-DE" sz="3200" dirty="0" err="1" smtClean="0">
                <a:solidFill>
                  <a:srgbClr val="001746"/>
                </a:solidFill>
              </a:rPr>
              <a:t>the</a:t>
            </a:r>
            <a:r>
              <a:rPr lang="de-DE" sz="3200" dirty="0" smtClean="0">
                <a:solidFill>
                  <a:srgbClr val="001746"/>
                </a:solidFill>
              </a:rPr>
              <a:t> </a:t>
            </a:r>
            <a:r>
              <a:rPr lang="de-DE" sz="3200" dirty="0" err="1" smtClean="0">
                <a:solidFill>
                  <a:srgbClr val="001746"/>
                </a:solidFill>
              </a:rPr>
              <a:t>sMOOC</a:t>
            </a:r>
            <a:r>
              <a:rPr lang="de-DE" sz="3200" dirty="0" smtClean="0">
                <a:solidFill>
                  <a:srgbClr val="001746"/>
                </a:solidFill>
              </a:rPr>
              <a:t>- und </a:t>
            </a:r>
            <a:r>
              <a:rPr lang="de-DE" sz="3200" dirty="0" err="1" smtClean="0">
                <a:solidFill>
                  <a:srgbClr val="001746"/>
                </a:solidFill>
              </a:rPr>
              <a:t>Curriculumdesign</a:t>
            </a:r>
            <a:r>
              <a:rPr lang="de-DE" sz="3200" dirty="0" smtClean="0">
                <a:solidFill>
                  <a:srgbClr val="001746"/>
                </a:solidFill>
              </a:rPr>
              <a:t> </a:t>
            </a:r>
            <a:r>
              <a:rPr lang="de-DE" sz="3200" dirty="0" err="1" smtClean="0">
                <a:solidFill>
                  <a:srgbClr val="001746"/>
                </a:solidFill>
              </a:rPr>
              <a:t>as</a:t>
            </a:r>
            <a:r>
              <a:rPr lang="de-DE" sz="3200" dirty="0" smtClean="0">
                <a:solidFill>
                  <a:srgbClr val="001746"/>
                </a:solidFill>
              </a:rPr>
              <a:t> </a:t>
            </a:r>
            <a:r>
              <a:rPr lang="de-DE" sz="3200" dirty="0" err="1" smtClean="0">
                <a:solidFill>
                  <a:srgbClr val="001746"/>
                </a:solidFill>
              </a:rPr>
              <a:t>well</a:t>
            </a:r>
            <a:r>
              <a:rPr lang="de-DE" sz="3200" dirty="0" smtClean="0">
                <a:solidFill>
                  <a:srgbClr val="001746"/>
                </a:solidFill>
              </a:rPr>
              <a:t> </a:t>
            </a:r>
            <a:r>
              <a:rPr lang="de-DE" sz="3200" dirty="0" err="1" smtClean="0">
                <a:solidFill>
                  <a:srgbClr val="001746"/>
                </a:solidFill>
              </a:rPr>
              <a:t>as</a:t>
            </a:r>
            <a:r>
              <a:rPr lang="de-DE" sz="3200" dirty="0" smtClean="0">
                <a:solidFill>
                  <a:srgbClr val="001746"/>
                </a:solidFill>
              </a:rPr>
              <a:t> </a:t>
            </a:r>
            <a:r>
              <a:rPr lang="de-DE" sz="3200" dirty="0" err="1" smtClean="0">
                <a:solidFill>
                  <a:srgbClr val="001746"/>
                </a:solidFill>
              </a:rPr>
              <a:t>for</a:t>
            </a:r>
            <a:r>
              <a:rPr lang="de-DE" sz="3200" dirty="0" smtClean="0">
                <a:solidFill>
                  <a:srgbClr val="001746"/>
                </a:solidFill>
              </a:rPr>
              <a:t> </a:t>
            </a:r>
            <a:r>
              <a:rPr lang="de-DE" sz="3200" dirty="0" err="1" smtClean="0">
                <a:solidFill>
                  <a:srgbClr val="001746"/>
                </a:solidFill>
              </a:rPr>
              <a:t>evalution</a:t>
            </a:r>
            <a:r>
              <a:rPr lang="de-DE" sz="3200" dirty="0" smtClean="0">
                <a:solidFill>
                  <a:srgbClr val="001746"/>
                </a:solidFill>
              </a:rPr>
              <a:t>. The </a:t>
            </a:r>
            <a:r>
              <a:rPr lang="de-DE" sz="3200" dirty="0" err="1" smtClean="0">
                <a:solidFill>
                  <a:srgbClr val="001746"/>
                </a:solidFill>
              </a:rPr>
              <a:t>other</a:t>
            </a:r>
            <a:r>
              <a:rPr lang="de-DE" sz="3200" dirty="0" smtClean="0">
                <a:solidFill>
                  <a:srgbClr val="001746"/>
                </a:solidFill>
              </a:rPr>
              <a:t> </a:t>
            </a:r>
            <a:r>
              <a:rPr lang="de-DE" sz="3200" dirty="0" err="1" smtClean="0">
                <a:solidFill>
                  <a:srgbClr val="001746"/>
                </a:solidFill>
              </a:rPr>
              <a:t>partners</a:t>
            </a:r>
            <a:r>
              <a:rPr lang="de-DE" sz="3200" dirty="0" smtClean="0">
                <a:solidFill>
                  <a:srgbClr val="001746"/>
                </a:solidFill>
              </a:rPr>
              <a:t> </a:t>
            </a:r>
            <a:r>
              <a:rPr lang="de-DE" sz="3200" dirty="0" err="1" smtClean="0">
                <a:solidFill>
                  <a:srgbClr val="001746"/>
                </a:solidFill>
              </a:rPr>
              <a:t>work</a:t>
            </a:r>
            <a:r>
              <a:rPr lang="de-DE" sz="3200" dirty="0" smtClean="0">
                <a:solidFill>
                  <a:srgbClr val="001746"/>
                </a:solidFill>
              </a:rPr>
              <a:t> on </a:t>
            </a:r>
            <a:r>
              <a:rPr lang="de-DE" sz="3200" dirty="0" err="1" smtClean="0">
                <a:solidFill>
                  <a:srgbClr val="001746"/>
                </a:solidFill>
              </a:rPr>
              <a:t>the</a:t>
            </a:r>
            <a:r>
              <a:rPr lang="de-DE" sz="3200" dirty="0" smtClean="0">
                <a:solidFill>
                  <a:srgbClr val="001746"/>
                </a:solidFill>
              </a:rPr>
              <a:t> </a:t>
            </a:r>
            <a:r>
              <a:rPr lang="de-DE" sz="3200" dirty="0" err="1" smtClean="0">
                <a:solidFill>
                  <a:srgbClr val="001746"/>
                </a:solidFill>
              </a:rPr>
              <a:t>concept</a:t>
            </a:r>
            <a:r>
              <a:rPr lang="de-DE" sz="3200" dirty="0" smtClean="0">
                <a:solidFill>
                  <a:srgbClr val="001746"/>
                </a:solidFill>
              </a:rPr>
              <a:t>, </a:t>
            </a:r>
            <a:r>
              <a:rPr lang="de-DE" sz="3200" dirty="0" err="1" smtClean="0">
                <a:solidFill>
                  <a:srgbClr val="001746"/>
                </a:solidFill>
              </a:rPr>
              <a:t>the</a:t>
            </a:r>
            <a:r>
              <a:rPr lang="de-DE" sz="3200" dirty="0" smtClean="0">
                <a:solidFill>
                  <a:srgbClr val="001746"/>
                </a:solidFill>
              </a:rPr>
              <a:t> </a:t>
            </a:r>
            <a:r>
              <a:rPr lang="de-DE" sz="3200" dirty="0" err="1" smtClean="0">
                <a:solidFill>
                  <a:srgbClr val="001746"/>
                </a:solidFill>
              </a:rPr>
              <a:t>sMooc</a:t>
            </a:r>
            <a:r>
              <a:rPr lang="de-DE" sz="3200" dirty="0" smtClean="0">
                <a:solidFill>
                  <a:srgbClr val="001746"/>
                </a:solidFill>
              </a:rPr>
              <a:t> </a:t>
            </a:r>
            <a:r>
              <a:rPr lang="de-DE" sz="3200" dirty="0" err="1" smtClean="0">
                <a:solidFill>
                  <a:srgbClr val="001746"/>
                </a:solidFill>
              </a:rPr>
              <a:t>and</a:t>
            </a:r>
            <a:r>
              <a:rPr lang="de-DE" sz="3200" dirty="0" smtClean="0">
                <a:solidFill>
                  <a:srgbClr val="001746"/>
                </a:solidFill>
              </a:rPr>
              <a:t> </a:t>
            </a:r>
            <a:r>
              <a:rPr lang="de-DE" sz="3200" dirty="0" err="1" smtClean="0">
                <a:solidFill>
                  <a:srgbClr val="001746"/>
                </a:solidFill>
              </a:rPr>
              <a:t>the</a:t>
            </a:r>
            <a:r>
              <a:rPr lang="de-DE" sz="3200" dirty="0" smtClean="0">
                <a:solidFill>
                  <a:srgbClr val="001746"/>
                </a:solidFill>
              </a:rPr>
              <a:t> </a:t>
            </a:r>
            <a:r>
              <a:rPr lang="de-DE" sz="3200" dirty="0" err="1" smtClean="0">
                <a:solidFill>
                  <a:srgbClr val="001746"/>
                </a:solidFill>
              </a:rPr>
              <a:t>texts</a:t>
            </a:r>
            <a:r>
              <a:rPr lang="de-DE" sz="3200" dirty="0" smtClean="0">
                <a:solidFill>
                  <a:srgbClr val="001746"/>
                </a:solidFill>
              </a:rPr>
              <a:t> </a:t>
            </a:r>
            <a:r>
              <a:rPr lang="de-DE" sz="3200" dirty="0" err="1" smtClean="0">
                <a:solidFill>
                  <a:srgbClr val="001746"/>
                </a:solidFill>
              </a:rPr>
              <a:t>for</a:t>
            </a:r>
            <a:r>
              <a:rPr lang="de-DE" sz="3200" dirty="0" smtClean="0">
                <a:solidFill>
                  <a:srgbClr val="001746"/>
                </a:solidFill>
              </a:rPr>
              <a:t> </a:t>
            </a:r>
            <a:r>
              <a:rPr lang="de-DE" sz="3200" dirty="0" err="1" smtClean="0">
                <a:solidFill>
                  <a:srgbClr val="001746"/>
                </a:solidFill>
              </a:rPr>
              <a:t>the</a:t>
            </a:r>
            <a:r>
              <a:rPr lang="de-DE" sz="3200" dirty="0" smtClean="0">
                <a:solidFill>
                  <a:srgbClr val="001746"/>
                </a:solidFill>
              </a:rPr>
              <a:t> </a:t>
            </a:r>
            <a:r>
              <a:rPr lang="de-DE" sz="3200" dirty="0" err="1" smtClean="0">
                <a:solidFill>
                  <a:srgbClr val="001746"/>
                </a:solidFill>
              </a:rPr>
              <a:t>book</a:t>
            </a:r>
            <a:r>
              <a:rPr lang="de-DE" sz="3200" dirty="0" smtClean="0">
                <a:solidFill>
                  <a:srgbClr val="001746"/>
                </a:solidFill>
              </a:rPr>
              <a:t>. The </a:t>
            </a:r>
            <a:r>
              <a:rPr lang="de-DE" sz="3200" dirty="0" err="1" smtClean="0">
                <a:solidFill>
                  <a:srgbClr val="001746"/>
                </a:solidFill>
              </a:rPr>
              <a:t>project</a:t>
            </a:r>
            <a:r>
              <a:rPr lang="de-DE" sz="3200" dirty="0" smtClean="0">
                <a:solidFill>
                  <a:srgbClr val="001746"/>
                </a:solidFill>
              </a:rPr>
              <a:t> </a:t>
            </a:r>
            <a:r>
              <a:rPr lang="de-DE" sz="3200" dirty="0" err="1" smtClean="0">
                <a:solidFill>
                  <a:srgbClr val="001746"/>
                </a:solidFill>
              </a:rPr>
              <a:t>started</a:t>
            </a:r>
            <a:r>
              <a:rPr lang="de-DE" sz="3200" dirty="0" smtClean="0">
                <a:solidFill>
                  <a:srgbClr val="001746"/>
                </a:solidFill>
              </a:rPr>
              <a:t> on </a:t>
            </a:r>
            <a:r>
              <a:rPr lang="de-DE" sz="3200" dirty="0" err="1" smtClean="0">
                <a:solidFill>
                  <a:srgbClr val="001746"/>
                </a:solidFill>
              </a:rPr>
              <a:t>the</a:t>
            </a:r>
            <a:r>
              <a:rPr lang="de-DE" sz="3200" dirty="0" smtClean="0">
                <a:solidFill>
                  <a:srgbClr val="001746"/>
                </a:solidFill>
              </a:rPr>
              <a:t> 1st of </a:t>
            </a:r>
            <a:r>
              <a:rPr lang="de-DE" sz="3200" dirty="0" err="1" smtClean="0">
                <a:solidFill>
                  <a:srgbClr val="001746"/>
                </a:solidFill>
              </a:rPr>
              <a:t>December</a:t>
            </a:r>
            <a:r>
              <a:rPr lang="de-DE" sz="3200" dirty="0" smtClean="0">
                <a:solidFill>
                  <a:srgbClr val="001746"/>
                </a:solidFill>
              </a:rPr>
              <a:t> </a:t>
            </a:r>
            <a:r>
              <a:rPr lang="de-DE" sz="3200" dirty="0" smtClean="0">
                <a:solidFill>
                  <a:srgbClr val="001746"/>
                </a:solidFill>
              </a:rPr>
              <a:t>2018 </a:t>
            </a:r>
            <a:r>
              <a:rPr lang="de-DE" sz="3200" dirty="0" err="1" smtClean="0">
                <a:solidFill>
                  <a:srgbClr val="001746"/>
                </a:solidFill>
              </a:rPr>
              <a:t>and</a:t>
            </a:r>
            <a:r>
              <a:rPr lang="de-DE" sz="3200" dirty="0" smtClean="0">
                <a:solidFill>
                  <a:srgbClr val="001746"/>
                </a:solidFill>
              </a:rPr>
              <a:t> </a:t>
            </a:r>
            <a:r>
              <a:rPr lang="de-DE" sz="3200" dirty="0" err="1" smtClean="0">
                <a:solidFill>
                  <a:srgbClr val="001746"/>
                </a:solidFill>
              </a:rPr>
              <a:t>ends</a:t>
            </a:r>
            <a:r>
              <a:rPr lang="de-DE" sz="3200" dirty="0" smtClean="0">
                <a:solidFill>
                  <a:srgbClr val="001746"/>
                </a:solidFill>
              </a:rPr>
              <a:t> after an </a:t>
            </a:r>
            <a:r>
              <a:rPr lang="de-DE" sz="3200" dirty="0" err="1" smtClean="0">
                <a:solidFill>
                  <a:srgbClr val="001746"/>
                </a:solidFill>
              </a:rPr>
              <a:t>extention</a:t>
            </a:r>
            <a:r>
              <a:rPr lang="de-DE" sz="3200" dirty="0" smtClean="0">
                <a:solidFill>
                  <a:srgbClr val="001746"/>
                </a:solidFill>
              </a:rPr>
              <a:t> on </a:t>
            </a:r>
            <a:r>
              <a:rPr lang="de-DE" sz="3200" dirty="0" err="1" smtClean="0">
                <a:solidFill>
                  <a:srgbClr val="001746"/>
                </a:solidFill>
              </a:rPr>
              <a:t>the</a:t>
            </a:r>
            <a:r>
              <a:rPr lang="de-DE" sz="3200" dirty="0" smtClean="0">
                <a:solidFill>
                  <a:srgbClr val="001746"/>
                </a:solidFill>
              </a:rPr>
              <a:t> </a:t>
            </a:r>
            <a:r>
              <a:rPr lang="de-DE" sz="3200" dirty="0" smtClean="0">
                <a:solidFill>
                  <a:srgbClr val="001746"/>
                </a:solidFill>
              </a:rPr>
              <a:t>30th </a:t>
            </a:r>
            <a:r>
              <a:rPr lang="de-DE" sz="3200" dirty="0" smtClean="0">
                <a:solidFill>
                  <a:srgbClr val="001746"/>
                </a:solidFill>
              </a:rPr>
              <a:t>of </a:t>
            </a:r>
            <a:r>
              <a:rPr lang="de-DE" sz="3200" dirty="0" smtClean="0">
                <a:solidFill>
                  <a:srgbClr val="001746"/>
                </a:solidFill>
              </a:rPr>
              <a:t>November </a:t>
            </a:r>
            <a:r>
              <a:rPr lang="de-DE" sz="3200" dirty="0" smtClean="0">
                <a:solidFill>
                  <a:srgbClr val="001746"/>
                </a:solidFill>
              </a:rPr>
              <a:t>2020</a:t>
            </a:r>
            <a:r>
              <a:rPr lang="de-DE" sz="4000" dirty="0" smtClean="0">
                <a:solidFill>
                  <a:srgbClr val="001746"/>
                </a:solidFill>
              </a:rPr>
              <a:t>.</a:t>
            </a:r>
          </a:p>
          <a:p>
            <a:endParaRPr lang="de-DE" sz="4400" b="1" dirty="0">
              <a:solidFill>
                <a:srgbClr val="001746"/>
              </a:solidFill>
            </a:endParaRPr>
          </a:p>
          <a:p>
            <a:endParaRPr lang="de-DE" sz="4000" dirty="0">
              <a:solidFill>
                <a:srgbClr val="001746"/>
              </a:solidFill>
            </a:endParaRPr>
          </a:p>
          <a:p>
            <a:pPr marL="685800" indent="-685800"/>
            <a:endParaRPr lang="de-DE" sz="4500" b="1" dirty="0" smtClean="0">
              <a:solidFill>
                <a:srgbClr val="001746"/>
              </a:solidFill>
            </a:endParaRPr>
          </a:p>
          <a:p>
            <a:pPr marL="685800" indent="-685800"/>
            <a:endParaRPr lang="de-DE" sz="4500" b="1" dirty="0" smtClean="0">
              <a:solidFill>
                <a:srgbClr val="001746"/>
              </a:solidFill>
            </a:endParaRPr>
          </a:p>
          <a:p>
            <a:pPr marL="685800" indent="-685800"/>
            <a:endParaRPr lang="de-DE" sz="3800" dirty="0" smtClean="0">
              <a:solidFill>
                <a:srgbClr val="001746"/>
              </a:solidFill>
            </a:endParaRPr>
          </a:p>
          <a:p>
            <a:endParaRPr lang="de-DE" sz="3000" dirty="0" smtClean="0">
              <a:solidFill>
                <a:srgbClr val="001746"/>
              </a:solidFill>
            </a:endParaRPr>
          </a:p>
        </p:txBody>
      </p:sp>
      <p:sp>
        <p:nvSpPr>
          <p:cNvPr id="17" name="Rechteck 16"/>
          <p:cNvSpPr/>
          <p:nvPr/>
        </p:nvSpPr>
        <p:spPr>
          <a:xfrm>
            <a:off x="1368327" y="1902728"/>
            <a:ext cx="23493800" cy="165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200" b="1" dirty="0" err="1"/>
              <a:t>DigI</a:t>
            </a:r>
            <a:r>
              <a:rPr lang="en-US" sz="4200" b="1" dirty="0"/>
              <a:t>-VET:</a:t>
            </a:r>
            <a:br>
              <a:rPr lang="en-US" sz="4200" b="1" dirty="0"/>
            </a:br>
            <a:r>
              <a:rPr lang="en-US" sz="4200" b="1" dirty="0"/>
              <a:t>Fostering </a:t>
            </a:r>
            <a:r>
              <a:rPr lang="en-US" sz="4200" b="1" dirty="0" err="1"/>
              <a:t>Digitisation</a:t>
            </a:r>
            <a:r>
              <a:rPr lang="en-US" sz="4200" b="1" dirty="0"/>
              <a:t> and Industry 4.0 in vocational education and training</a:t>
            </a:r>
            <a:br>
              <a:rPr lang="en-US" sz="4200" b="1" dirty="0"/>
            </a:br>
            <a:r>
              <a:rPr lang="en-US" sz="4200" b="1" dirty="0"/>
              <a:t>Project </a:t>
            </a:r>
            <a:r>
              <a:rPr lang="en-US" sz="4200" b="1" dirty="0" err="1"/>
              <a:t>Nummer</a:t>
            </a:r>
            <a:r>
              <a:rPr lang="en-US" sz="4200" b="1" dirty="0"/>
              <a:t>: 2018-1-DE02-KA202-005145 </a:t>
            </a:r>
            <a:endParaRPr lang="en-US" sz="4200" dirty="0"/>
          </a:p>
        </p:txBody>
      </p:sp>
      <p:sp>
        <p:nvSpPr>
          <p:cNvPr id="18" name="Textfeld 17"/>
          <p:cNvSpPr txBox="1"/>
          <p:nvPr/>
        </p:nvSpPr>
        <p:spPr>
          <a:xfrm>
            <a:off x="3672583" y="411680"/>
            <a:ext cx="17713968" cy="1892826"/>
          </a:xfrm>
          <a:prstGeom prst="rect">
            <a:avLst/>
          </a:prstGeom>
          <a:noFill/>
        </p:spPr>
        <p:txBody>
          <a:bodyPr wrap="square" rtlCol="0">
            <a:spAutoFit/>
          </a:bodyPr>
          <a:lstStyle/>
          <a:p>
            <a:pPr algn="ctr"/>
            <a:r>
              <a:rPr lang="de-DE" sz="11700" b="1" i="1" cap="small" dirty="0" err="1" smtClean="0">
                <a:solidFill>
                  <a:schemeClr val="bg1"/>
                </a:solidFill>
                <a:cs typeface="Calibri" pitchFamily="34" charset="0"/>
              </a:rPr>
              <a:t>DigI</a:t>
            </a:r>
            <a:r>
              <a:rPr lang="de-DE" sz="11700" b="1" i="1" cap="small" dirty="0" smtClean="0">
                <a:solidFill>
                  <a:schemeClr val="bg1"/>
                </a:solidFill>
                <a:cs typeface="Calibri" pitchFamily="34" charset="0"/>
              </a:rPr>
              <a:t>-VET</a:t>
            </a:r>
            <a:endParaRPr lang="de-DE" sz="11700" dirty="0">
              <a:solidFill>
                <a:schemeClr val="bg1"/>
              </a:solidFill>
            </a:endParaRPr>
          </a:p>
        </p:txBody>
      </p:sp>
      <p:sp>
        <p:nvSpPr>
          <p:cNvPr id="20" name="Abgerundetes Rechteck 19"/>
          <p:cNvSpPr/>
          <p:nvPr/>
        </p:nvSpPr>
        <p:spPr>
          <a:xfrm>
            <a:off x="20727153" y="861561"/>
            <a:ext cx="2573195" cy="274396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25" name="Rechteck 24"/>
          <p:cNvSpPr/>
          <p:nvPr/>
        </p:nvSpPr>
        <p:spPr>
          <a:xfrm>
            <a:off x="1368327" y="16325443"/>
            <a:ext cx="22142460" cy="5709255"/>
          </a:xfrm>
          <a:prstGeom prst="rect">
            <a:avLst/>
          </a:prstGeom>
        </p:spPr>
        <p:txBody>
          <a:bodyPr wrap="square">
            <a:spAutoFit/>
          </a:bodyPr>
          <a:lstStyle/>
          <a:p>
            <a:r>
              <a:rPr lang="de-DE" sz="4500" b="1" dirty="0" err="1">
                <a:solidFill>
                  <a:srgbClr val="001746"/>
                </a:solidFill>
              </a:rPr>
              <a:t>Aim</a:t>
            </a:r>
            <a:r>
              <a:rPr lang="de-DE" sz="4500" b="1" dirty="0">
                <a:solidFill>
                  <a:srgbClr val="001746"/>
                </a:solidFill>
              </a:rPr>
              <a:t> </a:t>
            </a:r>
            <a:r>
              <a:rPr lang="de-DE" sz="4500" b="1" dirty="0" err="1">
                <a:solidFill>
                  <a:srgbClr val="001746"/>
                </a:solidFill>
              </a:rPr>
              <a:t>of</a:t>
            </a:r>
            <a:r>
              <a:rPr lang="de-DE" sz="4500" b="1" dirty="0">
                <a:solidFill>
                  <a:srgbClr val="001746"/>
                </a:solidFill>
              </a:rPr>
              <a:t> </a:t>
            </a:r>
            <a:r>
              <a:rPr lang="de-DE" sz="4500" b="1" dirty="0" err="1">
                <a:solidFill>
                  <a:srgbClr val="001746"/>
                </a:solidFill>
              </a:rPr>
              <a:t>the</a:t>
            </a:r>
            <a:r>
              <a:rPr lang="de-DE" sz="4500" b="1" dirty="0">
                <a:solidFill>
                  <a:srgbClr val="001746"/>
                </a:solidFill>
              </a:rPr>
              <a:t> </a:t>
            </a:r>
            <a:r>
              <a:rPr lang="de-DE" sz="4500" b="1" dirty="0" err="1" smtClean="0">
                <a:solidFill>
                  <a:srgbClr val="001746"/>
                </a:solidFill>
              </a:rPr>
              <a:t>DigI</a:t>
            </a:r>
            <a:r>
              <a:rPr lang="de-DE" sz="4500" b="1" dirty="0" smtClean="0">
                <a:solidFill>
                  <a:srgbClr val="001746"/>
                </a:solidFill>
              </a:rPr>
              <a:t>-VET </a:t>
            </a:r>
            <a:r>
              <a:rPr lang="de-DE" sz="4500" b="1" dirty="0" err="1" smtClean="0">
                <a:solidFill>
                  <a:srgbClr val="001746"/>
                </a:solidFill>
              </a:rPr>
              <a:t>project</a:t>
            </a:r>
            <a:endParaRPr lang="de-DE" sz="4500" b="1" dirty="0">
              <a:solidFill>
                <a:srgbClr val="001746"/>
              </a:solidFill>
            </a:endParaRPr>
          </a:p>
          <a:p>
            <a:r>
              <a:rPr lang="en-US" sz="3200" dirty="0" smtClean="0">
                <a:solidFill>
                  <a:srgbClr val="001746"/>
                </a:solidFill>
              </a:rPr>
              <a:t>The </a:t>
            </a:r>
            <a:r>
              <a:rPr lang="en-US" sz="3200" dirty="0">
                <a:solidFill>
                  <a:srgbClr val="001746"/>
                </a:solidFill>
              </a:rPr>
              <a:t>partnership creates awareness of the needs to address </a:t>
            </a:r>
            <a:r>
              <a:rPr lang="en-US" sz="3200" dirty="0" err="1">
                <a:solidFill>
                  <a:srgbClr val="001746"/>
                </a:solidFill>
              </a:rPr>
              <a:t>digitisation</a:t>
            </a:r>
            <a:r>
              <a:rPr lang="en-US" sz="3200" dirty="0">
                <a:solidFill>
                  <a:srgbClr val="001746"/>
                </a:solidFill>
              </a:rPr>
              <a:t> and Industry 4.0 in vocational education and training (VET). The development of a curriculum and learning resources for </a:t>
            </a:r>
            <a:r>
              <a:rPr lang="en-US" sz="3200" dirty="0" err="1">
                <a:solidFill>
                  <a:srgbClr val="001746"/>
                </a:solidFill>
              </a:rPr>
              <a:t>digitisation</a:t>
            </a:r>
            <a:r>
              <a:rPr lang="en-US" sz="3200" dirty="0">
                <a:solidFill>
                  <a:srgbClr val="001746"/>
                </a:solidFill>
              </a:rPr>
              <a:t> is a core aspect of the project and goes hand in hand with an innovative </a:t>
            </a:r>
            <a:r>
              <a:rPr lang="en-US" sz="3200" dirty="0" err="1">
                <a:solidFill>
                  <a:srgbClr val="001746"/>
                </a:solidFill>
              </a:rPr>
              <a:t>sMOOC</a:t>
            </a:r>
            <a:r>
              <a:rPr lang="en-US" sz="3200" dirty="0">
                <a:solidFill>
                  <a:srgbClr val="001746"/>
                </a:solidFill>
              </a:rPr>
              <a:t> for teachers and learners in VET which offers the most crucial aspects on the </a:t>
            </a:r>
            <a:r>
              <a:rPr lang="en-US" sz="3200" dirty="0" smtClean="0">
                <a:solidFill>
                  <a:srgbClr val="001746"/>
                </a:solidFill>
              </a:rPr>
              <a:t>topic. In </a:t>
            </a:r>
            <a:r>
              <a:rPr lang="en-US" sz="3200" dirty="0" err="1">
                <a:solidFill>
                  <a:srgbClr val="001746"/>
                </a:solidFill>
              </a:rPr>
              <a:t>DigI</a:t>
            </a:r>
            <a:r>
              <a:rPr lang="en-US" sz="3200" dirty="0">
                <a:solidFill>
                  <a:srgbClr val="001746"/>
                </a:solidFill>
              </a:rPr>
              <a:t>-VET also the </a:t>
            </a:r>
            <a:r>
              <a:rPr lang="en-US" sz="3200" dirty="0" err="1">
                <a:solidFill>
                  <a:srgbClr val="001746"/>
                </a:solidFill>
              </a:rPr>
              <a:t>DigI</a:t>
            </a:r>
            <a:r>
              <a:rPr lang="en-US" sz="3200" dirty="0">
                <a:solidFill>
                  <a:srgbClr val="001746"/>
                </a:solidFill>
              </a:rPr>
              <a:t>-VET book will be created to address a broad audience with the current developments and challenges in the world of work and how it is affected by </a:t>
            </a:r>
            <a:r>
              <a:rPr lang="en-US" sz="3200" dirty="0" err="1">
                <a:solidFill>
                  <a:srgbClr val="001746"/>
                </a:solidFill>
              </a:rPr>
              <a:t>digitisation</a:t>
            </a:r>
            <a:r>
              <a:rPr lang="en-US" sz="3200" dirty="0">
                <a:solidFill>
                  <a:srgbClr val="001746"/>
                </a:solidFill>
              </a:rPr>
              <a:t> and what this means for VET and for VET </a:t>
            </a:r>
            <a:r>
              <a:rPr lang="en-US" sz="3200" dirty="0" smtClean="0">
                <a:solidFill>
                  <a:srgbClr val="001746"/>
                </a:solidFill>
              </a:rPr>
              <a:t>educators.</a:t>
            </a:r>
            <a:br>
              <a:rPr lang="en-US" sz="3200" dirty="0" smtClean="0">
                <a:solidFill>
                  <a:srgbClr val="001746"/>
                </a:solidFill>
              </a:rPr>
            </a:br>
            <a:r>
              <a:rPr lang="en-US" sz="3200" dirty="0" smtClean="0">
                <a:solidFill>
                  <a:srgbClr val="001746"/>
                </a:solidFill>
              </a:rPr>
              <a:t>The </a:t>
            </a:r>
            <a:r>
              <a:rPr lang="en-US" sz="3200" dirty="0">
                <a:solidFill>
                  <a:srgbClr val="001746"/>
                </a:solidFill>
              </a:rPr>
              <a:t>aim is to create Digital Competence Profiles for VET. To provide direct impressions of </a:t>
            </a:r>
            <a:r>
              <a:rPr lang="en-US" sz="3200" dirty="0" err="1">
                <a:solidFill>
                  <a:srgbClr val="001746"/>
                </a:solidFill>
              </a:rPr>
              <a:t>digitisation</a:t>
            </a:r>
            <a:r>
              <a:rPr lang="en-US" sz="3200" dirty="0">
                <a:solidFill>
                  <a:srgbClr val="001746"/>
                </a:solidFill>
              </a:rPr>
              <a:t> and Industry 4.0 the project offers an online best practice site with showcases which provide insights into enterprises and companies and how they use </a:t>
            </a:r>
            <a:r>
              <a:rPr lang="en-US" sz="3200" dirty="0" err="1">
                <a:solidFill>
                  <a:srgbClr val="001746"/>
                </a:solidFill>
              </a:rPr>
              <a:t>digitisation</a:t>
            </a:r>
            <a:r>
              <a:rPr lang="en-US" sz="3200" dirty="0">
                <a:solidFill>
                  <a:srgbClr val="001746"/>
                </a:solidFill>
              </a:rPr>
              <a:t> today and what they expect for the future. This site provides teaching materials and examples with texts, audios, videos and photos and bring industry 4.0 directly to the learners in the classroom</a:t>
            </a:r>
            <a:r>
              <a:rPr lang="en-US" sz="3200" dirty="0" smtClean="0">
                <a:solidFill>
                  <a:srgbClr val="001746"/>
                </a:solidFill>
              </a:rPr>
              <a:t>.</a:t>
            </a:r>
            <a:br>
              <a:rPr lang="en-US" sz="3200" dirty="0" smtClean="0">
                <a:solidFill>
                  <a:srgbClr val="001746"/>
                </a:solidFill>
              </a:rPr>
            </a:br>
            <a:r>
              <a:rPr lang="de-DE" sz="3200" dirty="0" smtClean="0">
                <a:solidFill>
                  <a:srgbClr val="001746"/>
                </a:solidFill>
              </a:rPr>
              <a:t>The </a:t>
            </a:r>
            <a:r>
              <a:rPr lang="de-DE" sz="3200" dirty="0" err="1">
                <a:solidFill>
                  <a:srgbClr val="001746"/>
                </a:solidFill>
              </a:rPr>
              <a:t>project</a:t>
            </a:r>
            <a:r>
              <a:rPr lang="de-DE" sz="3200" dirty="0">
                <a:solidFill>
                  <a:srgbClr val="001746"/>
                </a:solidFill>
              </a:rPr>
              <a:t> </a:t>
            </a:r>
            <a:r>
              <a:rPr lang="de-DE" sz="3200" dirty="0" err="1">
                <a:solidFill>
                  <a:srgbClr val="001746"/>
                </a:solidFill>
              </a:rPr>
              <a:t>is</a:t>
            </a:r>
            <a:r>
              <a:rPr lang="de-DE" sz="3200" dirty="0">
                <a:solidFill>
                  <a:srgbClr val="001746"/>
                </a:solidFill>
              </a:rPr>
              <a:t> </a:t>
            </a:r>
            <a:r>
              <a:rPr lang="de-DE" sz="3200" dirty="0" err="1">
                <a:solidFill>
                  <a:srgbClr val="001746"/>
                </a:solidFill>
              </a:rPr>
              <a:t>situated</a:t>
            </a:r>
            <a:r>
              <a:rPr lang="de-DE" sz="3200" dirty="0">
                <a:solidFill>
                  <a:srgbClr val="001746"/>
                </a:solidFill>
              </a:rPr>
              <a:t> in </a:t>
            </a:r>
            <a:r>
              <a:rPr lang="de-DE" sz="3200" dirty="0" err="1">
                <a:solidFill>
                  <a:srgbClr val="001746"/>
                </a:solidFill>
              </a:rPr>
              <a:t>the</a:t>
            </a:r>
            <a:r>
              <a:rPr lang="de-DE" sz="3200" dirty="0">
                <a:solidFill>
                  <a:srgbClr val="001746"/>
                </a:solidFill>
              </a:rPr>
              <a:t> ERASMUS+ </a:t>
            </a:r>
            <a:r>
              <a:rPr lang="de-DE" sz="3200" dirty="0" err="1">
                <a:solidFill>
                  <a:srgbClr val="001746"/>
                </a:solidFill>
              </a:rPr>
              <a:t>program</a:t>
            </a:r>
            <a:r>
              <a:rPr lang="de-DE" sz="3200" dirty="0">
                <a:solidFill>
                  <a:srgbClr val="001746"/>
                </a:solidFill>
              </a:rPr>
              <a:t> </a:t>
            </a:r>
            <a:r>
              <a:rPr lang="de-DE" sz="3200" dirty="0" err="1" smtClean="0">
                <a:solidFill>
                  <a:srgbClr val="001746"/>
                </a:solidFill>
              </a:rPr>
              <a:t>as</a:t>
            </a:r>
            <a:r>
              <a:rPr lang="de-DE" sz="3200" dirty="0" smtClean="0">
                <a:solidFill>
                  <a:srgbClr val="001746"/>
                </a:solidFill>
              </a:rPr>
              <a:t> a </a:t>
            </a:r>
            <a:r>
              <a:rPr lang="de-DE" sz="3200" dirty="0" err="1" smtClean="0">
                <a:solidFill>
                  <a:srgbClr val="001746"/>
                </a:solidFill>
              </a:rPr>
              <a:t>strategic</a:t>
            </a:r>
            <a:r>
              <a:rPr lang="de-DE" sz="3200" dirty="0" smtClean="0">
                <a:solidFill>
                  <a:srgbClr val="001746"/>
                </a:solidFill>
              </a:rPr>
              <a:t> </a:t>
            </a:r>
            <a:r>
              <a:rPr lang="de-DE" sz="3200" dirty="0" err="1" smtClean="0">
                <a:solidFill>
                  <a:srgbClr val="001746"/>
                </a:solidFill>
              </a:rPr>
              <a:t>Partnership</a:t>
            </a:r>
            <a:r>
              <a:rPr lang="de-DE" sz="3200" dirty="0" smtClean="0">
                <a:solidFill>
                  <a:srgbClr val="001746"/>
                </a:solidFill>
              </a:rPr>
              <a:t> </a:t>
            </a:r>
            <a:r>
              <a:rPr lang="de-DE" sz="3200" dirty="0" err="1" smtClean="0">
                <a:solidFill>
                  <a:srgbClr val="001746"/>
                </a:solidFill>
              </a:rPr>
              <a:t>for</a:t>
            </a:r>
            <a:r>
              <a:rPr lang="de-DE" sz="3200" dirty="0" smtClean="0">
                <a:solidFill>
                  <a:srgbClr val="001746"/>
                </a:solidFill>
              </a:rPr>
              <a:t> </a:t>
            </a:r>
            <a:r>
              <a:rPr lang="de-DE" sz="3200" dirty="0" err="1" smtClean="0">
                <a:solidFill>
                  <a:srgbClr val="001746"/>
                </a:solidFill>
              </a:rPr>
              <a:t>vocational</a:t>
            </a:r>
            <a:r>
              <a:rPr lang="de-DE" sz="3200" dirty="0" smtClean="0">
                <a:solidFill>
                  <a:srgbClr val="001746"/>
                </a:solidFill>
              </a:rPr>
              <a:t> </a:t>
            </a:r>
            <a:r>
              <a:rPr lang="de-DE" sz="3200" dirty="0" err="1" smtClean="0">
                <a:solidFill>
                  <a:srgbClr val="001746"/>
                </a:solidFill>
              </a:rPr>
              <a:t>education</a:t>
            </a:r>
            <a:r>
              <a:rPr lang="de-DE" sz="3200" dirty="0" smtClean="0">
                <a:solidFill>
                  <a:srgbClr val="001746"/>
                </a:solidFill>
              </a:rPr>
              <a:t> </a:t>
            </a:r>
            <a:r>
              <a:rPr lang="de-DE" sz="3200" dirty="0" err="1" smtClean="0">
                <a:solidFill>
                  <a:srgbClr val="001746"/>
                </a:solidFill>
              </a:rPr>
              <a:t>and</a:t>
            </a:r>
            <a:r>
              <a:rPr lang="de-DE" sz="3200" dirty="0" smtClean="0">
                <a:solidFill>
                  <a:srgbClr val="001746"/>
                </a:solidFill>
              </a:rPr>
              <a:t> </a:t>
            </a:r>
            <a:r>
              <a:rPr lang="de-DE" sz="3200" dirty="0" err="1" smtClean="0">
                <a:solidFill>
                  <a:srgbClr val="001746"/>
                </a:solidFill>
              </a:rPr>
              <a:t>training</a:t>
            </a:r>
            <a:r>
              <a:rPr lang="de-DE" sz="3200" dirty="0" smtClean="0">
                <a:solidFill>
                  <a:srgbClr val="001746"/>
                </a:solidFill>
              </a:rPr>
              <a:t>.</a:t>
            </a:r>
            <a:endParaRPr lang="de-DE" sz="3200" dirty="0">
              <a:solidFill>
                <a:srgbClr val="001746"/>
              </a:solidFill>
            </a:endParaRPr>
          </a:p>
        </p:txBody>
      </p:sp>
      <p:pic>
        <p:nvPicPr>
          <p:cNvPr id="23" name="Grafik 22"/>
          <p:cNvPicPr>
            <a:picLocks noChangeAspect="1"/>
          </p:cNvPicPr>
          <p:nvPr/>
        </p:nvPicPr>
        <p:blipFill>
          <a:blip r:embed="rId2"/>
          <a:stretch>
            <a:fillRect/>
          </a:stretch>
        </p:blipFill>
        <p:spPr>
          <a:xfrm>
            <a:off x="20836739" y="1433712"/>
            <a:ext cx="2354022" cy="1734890"/>
          </a:xfrm>
          <a:prstGeom prst="rect">
            <a:avLst/>
          </a:prstGeom>
        </p:spPr>
      </p:pic>
      <p:grpSp>
        <p:nvGrpSpPr>
          <p:cNvPr id="15" name="Gruppieren 14"/>
          <p:cNvGrpSpPr/>
          <p:nvPr/>
        </p:nvGrpSpPr>
        <p:grpSpPr>
          <a:xfrm>
            <a:off x="1080295" y="22034698"/>
            <a:ext cx="23251398" cy="9001000"/>
            <a:chOff x="1080295" y="21746667"/>
            <a:chExt cx="23251398" cy="9001000"/>
          </a:xfrm>
        </p:grpSpPr>
        <p:graphicFrame>
          <p:nvGraphicFramePr>
            <p:cNvPr id="4" name="Diagramm 3"/>
            <p:cNvGraphicFramePr/>
            <p:nvPr>
              <p:extLst>
                <p:ext uri="{D42A27DB-BD31-4B8C-83A1-F6EECF244321}">
                  <p14:modId xmlns:p14="http://schemas.microsoft.com/office/powerpoint/2010/main" val="1394036020"/>
                </p:ext>
              </p:extLst>
            </p:nvPr>
          </p:nvGraphicFramePr>
          <p:xfrm>
            <a:off x="5760815" y="21746667"/>
            <a:ext cx="12817424" cy="900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Geschweifte Klammer rechts 1"/>
            <p:cNvSpPr/>
            <p:nvPr/>
          </p:nvSpPr>
          <p:spPr>
            <a:xfrm>
              <a:off x="16850047" y="22034697"/>
              <a:ext cx="1325230" cy="8712969"/>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6" name="Geschweifte Klammer rechts 25"/>
            <p:cNvSpPr/>
            <p:nvPr/>
          </p:nvSpPr>
          <p:spPr>
            <a:xfrm flipH="1">
              <a:off x="6192863" y="22034697"/>
              <a:ext cx="1325230" cy="8712970"/>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Wolke 12"/>
            <p:cNvSpPr/>
            <p:nvPr/>
          </p:nvSpPr>
          <p:spPr>
            <a:xfrm>
              <a:off x="1080295" y="23690882"/>
              <a:ext cx="5472608" cy="2520280"/>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sz="5200" b="1" dirty="0" err="1" smtClean="0"/>
                <a:t>Digitisation</a:t>
              </a:r>
              <a:endParaRPr lang="de-DE" sz="5200" b="1" dirty="0"/>
            </a:p>
          </p:txBody>
        </p:sp>
        <p:sp>
          <p:nvSpPr>
            <p:cNvPr id="29" name="Wolke 28"/>
            <p:cNvSpPr/>
            <p:nvPr/>
          </p:nvSpPr>
          <p:spPr>
            <a:xfrm>
              <a:off x="1080295" y="27182998"/>
              <a:ext cx="5472608" cy="2520280"/>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sz="5200" b="1" dirty="0" err="1" smtClean="0"/>
                <a:t>Industry</a:t>
              </a:r>
              <a:r>
                <a:rPr lang="de-DE" sz="5200" b="1" dirty="0" smtClean="0"/>
                <a:t> 4.0</a:t>
              </a:r>
              <a:endParaRPr lang="de-DE" sz="5200" b="1" dirty="0"/>
            </a:p>
          </p:txBody>
        </p:sp>
        <p:sp>
          <p:nvSpPr>
            <p:cNvPr id="14" name="Sechseck 13"/>
            <p:cNvSpPr/>
            <p:nvPr/>
          </p:nvSpPr>
          <p:spPr>
            <a:xfrm>
              <a:off x="18362215" y="22022043"/>
              <a:ext cx="5953301" cy="2486130"/>
            </a:xfrm>
            <a:prstGeom prst="hexag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5200" b="1" dirty="0" smtClean="0"/>
                <a:t>Awareness</a:t>
              </a:r>
              <a:endParaRPr lang="de-DE" sz="5200" b="1" dirty="0"/>
            </a:p>
          </p:txBody>
        </p:sp>
        <p:sp>
          <p:nvSpPr>
            <p:cNvPr id="32" name="Sechseck 31"/>
            <p:cNvSpPr/>
            <p:nvPr/>
          </p:nvSpPr>
          <p:spPr>
            <a:xfrm>
              <a:off x="18378392" y="25148116"/>
              <a:ext cx="5953301" cy="2486130"/>
            </a:xfrm>
            <a:prstGeom prst="hexag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5200" b="1" dirty="0" smtClean="0"/>
                <a:t>Digital Competence Profile</a:t>
              </a:r>
              <a:endParaRPr lang="de-DE" sz="5200" b="1" dirty="0"/>
            </a:p>
          </p:txBody>
        </p:sp>
        <p:sp>
          <p:nvSpPr>
            <p:cNvPr id="33" name="Sechseck 32"/>
            <p:cNvSpPr/>
            <p:nvPr/>
          </p:nvSpPr>
          <p:spPr>
            <a:xfrm>
              <a:off x="18362215" y="28128887"/>
              <a:ext cx="5953301" cy="2486130"/>
            </a:xfrm>
            <a:prstGeom prst="hexag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5200" b="1" dirty="0" smtClean="0"/>
                <a:t>Research</a:t>
              </a:r>
              <a:endParaRPr lang="de-DE" sz="5200" b="1" dirty="0"/>
            </a:p>
          </p:txBody>
        </p:sp>
      </p:grpSp>
      <p:sp>
        <p:nvSpPr>
          <p:cNvPr id="16" name="Rechteck 15"/>
          <p:cNvSpPr/>
          <p:nvPr/>
        </p:nvSpPr>
        <p:spPr>
          <a:xfrm>
            <a:off x="11377439" y="14178666"/>
            <a:ext cx="11464357" cy="1938992"/>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de-DE" sz="6000" b="1" cap="none" spc="0" dirty="0" smtClean="0">
                <a:ln/>
                <a:solidFill>
                  <a:schemeClr val="accent3"/>
                </a:solidFill>
                <a:effectLst/>
              </a:rPr>
              <a:t>VET</a:t>
            </a:r>
          </a:p>
          <a:p>
            <a:pPr algn="ctr"/>
            <a:r>
              <a:rPr lang="de-DE" sz="6000" b="1" dirty="0" err="1" smtClean="0">
                <a:ln/>
                <a:solidFill>
                  <a:schemeClr val="accent3"/>
                </a:solidFill>
              </a:rPr>
              <a:t>Vocational</a:t>
            </a:r>
            <a:r>
              <a:rPr lang="de-DE" sz="6000" b="1" dirty="0" smtClean="0">
                <a:ln/>
                <a:solidFill>
                  <a:schemeClr val="accent3"/>
                </a:solidFill>
              </a:rPr>
              <a:t> Education </a:t>
            </a:r>
            <a:r>
              <a:rPr lang="de-DE" sz="6000" b="1" dirty="0" err="1" smtClean="0">
                <a:ln/>
                <a:solidFill>
                  <a:schemeClr val="accent3"/>
                </a:solidFill>
              </a:rPr>
              <a:t>and</a:t>
            </a:r>
            <a:r>
              <a:rPr lang="de-DE" sz="6000" b="1" dirty="0" smtClean="0">
                <a:ln/>
                <a:solidFill>
                  <a:schemeClr val="accent3"/>
                </a:solidFill>
              </a:rPr>
              <a:t> Training</a:t>
            </a:r>
            <a:endParaRPr lang="de-DE" sz="6000" b="1" cap="none" spc="0" dirty="0">
              <a:ln/>
              <a:solidFill>
                <a:schemeClr val="accent3"/>
              </a:solidFill>
              <a:effectLst/>
            </a:endParaRPr>
          </a:p>
        </p:txBody>
      </p:sp>
      <p:sp>
        <p:nvSpPr>
          <p:cNvPr id="34" name="Rechteck 33"/>
          <p:cNvSpPr/>
          <p:nvPr/>
        </p:nvSpPr>
        <p:spPr>
          <a:xfrm>
            <a:off x="2036017" y="14178666"/>
            <a:ext cx="8736687" cy="1938992"/>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de-DE" sz="6000" b="1" dirty="0" err="1" smtClean="0">
                <a:ln/>
                <a:solidFill>
                  <a:schemeClr val="accent3"/>
                </a:solidFill>
              </a:rPr>
              <a:t>DigI</a:t>
            </a:r>
            <a:endParaRPr lang="de-DE" sz="6000" b="1" cap="none" spc="0" dirty="0" smtClean="0">
              <a:ln/>
              <a:solidFill>
                <a:schemeClr val="accent3"/>
              </a:solidFill>
              <a:effectLst/>
            </a:endParaRPr>
          </a:p>
          <a:p>
            <a:pPr algn="ctr"/>
            <a:r>
              <a:rPr lang="de-DE" sz="6000" b="1" dirty="0" err="1" smtClean="0">
                <a:ln/>
                <a:solidFill>
                  <a:schemeClr val="accent3"/>
                </a:solidFill>
              </a:rPr>
              <a:t>Digitisation</a:t>
            </a:r>
            <a:r>
              <a:rPr lang="de-DE" sz="6000" b="1" dirty="0" smtClean="0">
                <a:ln/>
                <a:solidFill>
                  <a:schemeClr val="accent3"/>
                </a:solidFill>
              </a:rPr>
              <a:t> + </a:t>
            </a:r>
            <a:r>
              <a:rPr lang="de-DE" sz="6000" b="1" dirty="0" err="1" smtClean="0">
                <a:ln/>
                <a:solidFill>
                  <a:schemeClr val="accent3"/>
                </a:solidFill>
              </a:rPr>
              <a:t>Industry</a:t>
            </a:r>
            <a:r>
              <a:rPr lang="de-DE" sz="6000" b="1" dirty="0" smtClean="0">
                <a:ln/>
                <a:solidFill>
                  <a:schemeClr val="accent3"/>
                </a:solidFill>
              </a:rPr>
              <a:t> 4.0</a:t>
            </a:r>
            <a:endParaRPr lang="de-DE" sz="6000" b="1" cap="none" spc="0" dirty="0">
              <a:ln/>
              <a:solidFill>
                <a:schemeClr val="accent3"/>
              </a:solidFill>
              <a:effectLst/>
            </a:endParaRPr>
          </a:p>
        </p:txBody>
      </p:sp>
      <p:pic>
        <p:nvPicPr>
          <p:cNvPr id="3" name="Grafik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435577" y="34420074"/>
            <a:ext cx="5422582" cy="1192142"/>
          </a:xfrm>
          <a:prstGeom prst="rect">
            <a:avLst/>
          </a:prstGeom>
        </p:spPr>
      </p:pic>
    </p:spTree>
    <p:extLst>
      <p:ext uri="{BB962C8B-B14F-4D97-AF65-F5344CB8AC3E}">
        <p14:creationId xmlns:p14="http://schemas.microsoft.com/office/powerpoint/2010/main" val="3642366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5_Iapetus">
  <a:themeElements>
    <a:clrScheme name="Benutzerdefiniert 2">
      <a:dk1>
        <a:sysClr val="windowText" lastClr="000000"/>
      </a:dk1>
      <a:lt1>
        <a:sysClr val="window" lastClr="FFFFFF"/>
      </a:lt1>
      <a:dk2>
        <a:srgbClr val="464653"/>
      </a:dk2>
      <a:lt2>
        <a:srgbClr val="DDE9EC"/>
      </a:lt2>
      <a:accent1>
        <a:srgbClr val="727CA3"/>
      </a:accent1>
      <a:accent2>
        <a:srgbClr val="9FB8CD"/>
      </a:accent2>
      <a:accent3>
        <a:srgbClr val="E98211"/>
      </a:accent3>
      <a:accent4>
        <a:srgbClr val="FADA7A"/>
      </a:accent4>
      <a:accent5>
        <a:srgbClr val="E4E8AF"/>
      </a:accent5>
      <a:accent6>
        <a:srgbClr val="B20202"/>
      </a:accent6>
      <a:hlink>
        <a:srgbClr val="B292CA"/>
      </a:hlink>
      <a:folHlink>
        <a:srgbClr val="6B5680"/>
      </a:folHlink>
    </a:clrScheme>
    <a:fontScheme name="Iapetus">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apetus">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0</TotalTime>
  <Words>345</Words>
  <Application>Microsoft Office PowerPoint</Application>
  <PresentationFormat>Benutzerdefiniert</PresentationFormat>
  <Paragraphs>40</Paragraphs>
  <Slides>1</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vt:i4>
      </vt:variant>
    </vt:vector>
  </HeadingPairs>
  <TitlesOfParts>
    <vt:vector size="8" baseType="lpstr">
      <vt:lpstr>Arial</vt:lpstr>
      <vt:lpstr>Calibri</vt:lpstr>
      <vt:lpstr>Corbel</vt:lpstr>
      <vt:lpstr>Wingdings</vt:lpstr>
      <vt:lpstr>Wingdings 2</vt:lpstr>
      <vt:lpstr>Wingdings 3</vt:lpstr>
      <vt:lpstr>5_Iapetus</vt:lpstr>
      <vt:lpstr>PowerPoint-Präsentation</vt:lpstr>
    </vt:vector>
  </TitlesOfParts>
  <Company>Universität Paderborn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Marc Beutner</dc:creator>
  <cp:lastModifiedBy>Denise Eggert</cp:lastModifiedBy>
  <cp:revision>293</cp:revision>
  <cp:lastPrinted>2015-08-12T11:23:49Z</cp:lastPrinted>
  <dcterms:created xsi:type="dcterms:W3CDTF">2010-08-25T14:48:58Z</dcterms:created>
  <dcterms:modified xsi:type="dcterms:W3CDTF">2019-07-08T08:35:56Z</dcterms:modified>
</cp:coreProperties>
</file>