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257" r:id="rId4"/>
    <p:sldId id="274" r:id="rId5"/>
    <p:sldId id="275" r:id="rId6"/>
    <p:sldId id="279" r:id="rId7"/>
    <p:sldId id="273" r:id="rId8"/>
    <p:sldId id="272" r:id="rId9"/>
    <p:sldId id="270" r:id="rId10"/>
    <p:sldId id="276" r:id="rId11"/>
    <p:sldId id="277" r:id="rId12"/>
    <p:sldId id="278" r:id="rId13"/>
    <p:sldId id="280" r:id="rId14"/>
    <p:sldId id="289" r:id="rId15"/>
    <p:sldId id="29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5" r:id="rId24"/>
    <p:sldId id="294" r:id="rId25"/>
    <p:sldId id="296" r:id="rId26"/>
    <p:sldId id="2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EFE"/>
    <a:srgbClr val="94D7E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53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7880B-9F69-4690-B929-51E70B924187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79291C4-C9D1-4DF4-8940-9D065B3BCCC3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28575">
          <a:solidFill>
            <a:schemeClr val="bg1"/>
          </a:solidFill>
        </a:ln>
      </dgm:spPr>
      <dgm:t>
        <a:bodyPr/>
        <a:lstStyle/>
        <a:p>
          <a:r>
            <a:rPr lang="en-US" altLang="zh-CN" spc="-35" dirty="0">
              <a:solidFill>
                <a:schemeClr val="bg1"/>
              </a:solidFill>
              <a:latin typeface="+mj-lt"/>
              <a:ea typeface="Times New Roman"/>
            </a:rPr>
            <a:t>Module</a:t>
          </a:r>
          <a:r>
            <a:rPr lang="en-US" altLang="zh-CN" spc="3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20" dirty="0">
              <a:solidFill>
                <a:schemeClr val="bg1"/>
              </a:solidFill>
              <a:latin typeface="+mj-lt"/>
              <a:ea typeface="Times New Roman"/>
            </a:rPr>
            <a:t>1:</a:t>
          </a:r>
        </a:p>
        <a:p>
          <a:r>
            <a:rPr lang="en-US" altLang="zh-CN" spc="-64" dirty="0">
              <a:solidFill>
                <a:schemeClr val="bg1"/>
              </a:solidFill>
              <a:latin typeface="+mj-lt"/>
              <a:ea typeface="Times New Roman"/>
            </a:rPr>
            <a:t>The</a:t>
          </a:r>
          <a:r>
            <a:rPr lang="en-US" altLang="zh-CN" spc="-3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60" dirty="0" err="1">
              <a:solidFill>
                <a:schemeClr val="bg1"/>
              </a:solidFill>
              <a:latin typeface="+mj-lt"/>
              <a:ea typeface="Times New Roman"/>
            </a:rPr>
            <a:t>DigI</a:t>
          </a:r>
          <a:r>
            <a:rPr lang="en-US" altLang="zh-CN" spc="-35" dirty="0">
              <a:solidFill>
                <a:schemeClr val="bg1"/>
              </a:solidFill>
              <a:latin typeface="+mj-lt"/>
              <a:ea typeface="Times New Roman"/>
            </a:rPr>
            <a:t>-</a:t>
          </a:r>
          <a:r>
            <a:rPr lang="en-US" altLang="zh-CN" spc="-80" dirty="0">
              <a:solidFill>
                <a:schemeClr val="bg1"/>
              </a:solidFill>
              <a:latin typeface="+mj-lt"/>
              <a:ea typeface="Times New Roman"/>
            </a:rPr>
            <a:t>VET</a:t>
          </a:r>
          <a:r>
            <a:rPr lang="en-US" altLang="zh-CN" spc="-34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50" dirty="0">
              <a:solidFill>
                <a:schemeClr val="bg1"/>
              </a:solidFill>
              <a:latin typeface="+mj-lt"/>
              <a:ea typeface="Times New Roman"/>
            </a:rPr>
            <a:t>project</a:t>
          </a:r>
          <a:r>
            <a:rPr lang="en-US" altLang="zh-CN" spc="-3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60" dirty="0">
              <a:solidFill>
                <a:schemeClr val="bg1"/>
              </a:solidFill>
              <a:latin typeface="+mj-lt"/>
              <a:ea typeface="Times New Roman"/>
            </a:rPr>
            <a:t>and</a:t>
          </a:r>
        </a:p>
        <a:p>
          <a:r>
            <a:rPr lang="en-US" altLang="zh-CN" spc="-85" dirty="0">
              <a:solidFill>
                <a:schemeClr val="bg1"/>
              </a:solidFill>
              <a:latin typeface="+mj-lt"/>
              <a:ea typeface="Times New Roman"/>
            </a:rPr>
            <a:t>the</a:t>
          </a:r>
          <a:r>
            <a:rPr lang="en-US" altLang="zh-CN" spc="-4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94" dirty="0" err="1">
              <a:solidFill>
                <a:schemeClr val="bg1"/>
              </a:solidFill>
              <a:latin typeface="+mj-lt"/>
              <a:ea typeface="Times New Roman"/>
            </a:rPr>
            <a:t>DigI</a:t>
          </a:r>
          <a:r>
            <a:rPr lang="en-US" altLang="zh-CN" spc="-75" dirty="0">
              <a:solidFill>
                <a:schemeClr val="bg1"/>
              </a:solidFill>
              <a:latin typeface="+mj-lt"/>
              <a:ea typeface="Times New Roman"/>
            </a:rPr>
            <a:t>-</a:t>
          </a:r>
          <a:r>
            <a:rPr lang="en-US" altLang="zh-CN" spc="-135" dirty="0">
              <a:solidFill>
                <a:schemeClr val="bg1"/>
              </a:solidFill>
              <a:latin typeface="+mj-lt"/>
              <a:ea typeface="Times New Roman"/>
            </a:rPr>
            <a:t>VET</a:t>
          </a:r>
          <a:r>
            <a:rPr lang="en-US" altLang="zh-CN" spc="-4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94" dirty="0">
              <a:solidFill>
                <a:schemeClr val="bg1"/>
              </a:solidFill>
              <a:latin typeface="+mj-lt"/>
              <a:ea typeface="Times New Roman"/>
            </a:rPr>
            <a:t>curriculum</a:t>
          </a:r>
          <a:endParaRPr lang="de-DE" dirty="0">
            <a:solidFill>
              <a:schemeClr val="bg1"/>
            </a:solidFill>
            <a:latin typeface="+mj-lt"/>
          </a:endParaRPr>
        </a:p>
      </dgm:t>
    </dgm:pt>
    <dgm:pt modelId="{00F9865A-62A9-4B2D-9D4E-EB710FC4CCAF}" type="parTrans" cxnId="{B20053D8-F8A3-4FE1-A411-2EABBD60E0C0}">
      <dgm:prSet/>
      <dgm:spPr/>
      <dgm:t>
        <a:bodyPr/>
        <a:lstStyle/>
        <a:p>
          <a:endParaRPr lang="de-DE"/>
        </a:p>
      </dgm:t>
    </dgm:pt>
    <dgm:pt modelId="{486D3F8E-E8A1-4F13-9A92-D0D84F07386C}" type="sibTrans" cxnId="{B20053D8-F8A3-4FE1-A411-2EABBD60E0C0}">
      <dgm:prSet/>
      <dgm:spPr/>
      <dgm:t>
        <a:bodyPr/>
        <a:lstStyle/>
        <a:p>
          <a:endParaRPr lang="de-DE"/>
        </a:p>
      </dgm:t>
    </dgm:pt>
    <dgm:pt modelId="{8A3FFC4F-162D-466F-A728-9D1521876D55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</dgm:spPr>
      <dgm:t>
        <a:bodyPr/>
        <a:lstStyle/>
        <a:p>
          <a:r>
            <a:rPr lang="en-US" altLang="zh-CN" spc="-35" dirty="0">
              <a:solidFill>
                <a:srgbClr val="FEFEFE"/>
              </a:solidFill>
              <a:latin typeface="+mj-lt"/>
              <a:ea typeface="Times New Roman"/>
            </a:rPr>
            <a:t>Module</a:t>
          </a:r>
          <a:r>
            <a:rPr lang="en-US" altLang="zh-CN" spc="30" dirty="0">
              <a:solidFill>
                <a:srgbClr val="FEFEFE"/>
              </a:solidFill>
              <a:latin typeface="+mj-lt"/>
              <a:cs typeface="Times New Roman"/>
            </a:rPr>
            <a:t> 2</a:t>
          </a:r>
          <a:r>
            <a:rPr lang="en-US" altLang="zh-CN" spc="-20" dirty="0">
              <a:solidFill>
                <a:srgbClr val="FEFEFE"/>
              </a:solidFill>
              <a:latin typeface="+mj-lt"/>
              <a:ea typeface="Times New Roman"/>
            </a:rPr>
            <a:t>:</a:t>
          </a:r>
        </a:p>
        <a:p>
          <a:r>
            <a:rPr lang="de-DE" altLang="zh-CN" spc="-20" dirty="0" err="1">
              <a:solidFill>
                <a:srgbClr val="FEFEFE"/>
              </a:solidFill>
              <a:latin typeface="+mj-lt"/>
            </a:rPr>
            <a:t>Digitisation</a:t>
          </a:r>
          <a:r>
            <a:rPr lang="de-DE" altLang="zh-CN" spc="-20" dirty="0">
              <a:solidFill>
                <a:srgbClr val="FEFEFE"/>
              </a:solidFill>
              <a:latin typeface="+mj-lt"/>
            </a:rPr>
            <a:t> </a:t>
          </a:r>
          <a:r>
            <a:rPr lang="de-DE" altLang="zh-CN" spc="-20" dirty="0" err="1">
              <a:solidFill>
                <a:srgbClr val="FEFEFE"/>
              </a:solidFill>
              <a:latin typeface="+mj-lt"/>
            </a:rPr>
            <a:t>and</a:t>
          </a:r>
          <a:r>
            <a:rPr lang="de-DE" altLang="zh-CN" spc="-20" dirty="0">
              <a:solidFill>
                <a:srgbClr val="FEFEFE"/>
              </a:solidFill>
              <a:latin typeface="+mj-lt"/>
            </a:rPr>
            <a:t> </a:t>
          </a:r>
          <a:r>
            <a:rPr lang="de-DE" altLang="zh-CN" spc="-20" dirty="0" err="1">
              <a:solidFill>
                <a:srgbClr val="FEFEFE"/>
              </a:solidFill>
              <a:latin typeface="+mj-lt"/>
            </a:rPr>
            <a:t>Industry</a:t>
          </a:r>
          <a:r>
            <a:rPr lang="de-DE" altLang="zh-CN" spc="-20" dirty="0">
              <a:solidFill>
                <a:srgbClr val="FEFEFE"/>
              </a:solidFill>
              <a:latin typeface="+mj-lt"/>
            </a:rPr>
            <a:t> 4.0</a:t>
          </a:r>
        </a:p>
        <a:p>
          <a:r>
            <a:rPr lang="de-DE" altLang="zh-CN" spc="-20" dirty="0">
              <a:solidFill>
                <a:srgbClr val="FEFEFE"/>
              </a:solidFill>
              <a:latin typeface="+mj-lt"/>
            </a:rPr>
            <a:t>Terms </a:t>
          </a:r>
          <a:r>
            <a:rPr lang="de-DE" altLang="zh-CN" spc="-20" dirty="0" err="1">
              <a:solidFill>
                <a:srgbClr val="FEFEFE"/>
              </a:solidFill>
              <a:latin typeface="+mj-lt"/>
            </a:rPr>
            <a:t>and</a:t>
          </a:r>
          <a:r>
            <a:rPr lang="de-DE" altLang="zh-CN" spc="-20" dirty="0">
              <a:solidFill>
                <a:srgbClr val="FEFEFE"/>
              </a:solidFill>
              <a:latin typeface="+mj-lt"/>
            </a:rPr>
            <a:t> </a:t>
          </a:r>
          <a:r>
            <a:rPr lang="de-DE" altLang="zh-CN" spc="-20" dirty="0" err="1">
              <a:solidFill>
                <a:srgbClr val="FEFEFE"/>
              </a:solidFill>
              <a:latin typeface="+mj-lt"/>
            </a:rPr>
            <a:t>history</a:t>
          </a:r>
          <a:endParaRPr lang="de-DE" dirty="0"/>
        </a:p>
      </dgm:t>
    </dgm:pt>
    <dgm:pt modelId="{CFE5AB97-8F03-405E-AA03-6F23BB34AADB}" type="parTrans" cxnId="{B23ABFB7-0BEF-4E78-8D89-6B2EFAFEB456}">
      <dgm:prSet/>
      <dgm:spPr/>
      <dgm:t>
        <a:bodyPr/>
        <a:lstStyle/>
        <a:p>
          <a:endParaRPr lang="de-DE"/>
        </a:p>
      </dgm:t>
    </dgm:pt>
    <dgm:pt modelId="{A91F1A06-AA91-4813-B833-A3BDB2322E5B}" type="sibTrans" cxnId="{B23ABFB7-0BEF-4E78-8D89-6B2EFAFEB456}">
      <dgm:prSet/>
      <dgm:spPr/>
      <dgm:t>
        <a:bodyPr/>
        <a:lstStyle/>
        <a:p>
          <a:endParaRPr lang="de-DE"/>
        </a:p>
      </dgm:t>
    </dgm:pt>
    <dgm:pt modelId="{0BA48BBB-3D38-492E-8C1B-4DAFBC4D3488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</dgm:spPr>
      <dgm:t>
        <a:bodyPr/>
        <a:lstStyle/>
        <a:p>
          <a:r>
            <a:rPr lang="en-US" altLang="zh-CN" spc="-35" dirty="0">
              <a:solidFill>
                <a:schemeClr val="bg1"/>
              </a:solidFill>
              <a:latin typeface="+mj-lt"/>
              <a:ea typeface="Times New Roman"/>
            </a:rPr>
            <a:t>Module</a:t>
          </a:r>
          <a:r>
            <a:rPr lang="en-US" altLang="zh-CN" spc="30" dirty="0">
              <a:solidFill>
                <a:schemeClr val="bg1"/>
              </a:solidFill>
              <a:latin typeface="+mj-lt"/>
              <a:cs typeface="Times New Roman"/>
            </a:rPr>
            <a:t> 3</a:t>
          </a:r>
          <a:r>
            <a:rPr lang="en-US" altLang="zh-CN" spc="-20" dirty="0">
              <a:solidFill>
                <a:schemeClr val="bg1"/>
              </a:solidFill>
              <a:latin typeface="+mj-lt"/>
              <a:ea typeface="Times New Roman"/>
            </a:rPr>
            <a:t>:</a:t>
          </a:r>
        </a:p>
        <a:p>
          <a:r>
            <a:rPr lang="de-DE" altLang="zh-CN" spc="-20" dirty="0" err="1">
              <a:solidFill>
                <a:schemeClr val="bg1"/>
              </a:solidFill>
              <a:latin typeface="+mj-lt"/>
            </a:rPr>
            <a:t>Good</a:t>
          </a:r>
          <a:r>
            <a:rPr lang="de-DE" altLang="zh-CN" spc="-20" dirty="0">
              <a:solidFill>
                <a:schemeClr val="bg1"/>
              </a:solidFill>
              <a:latin typeface="+mj-lt"/>
            </a:rPr>
            <a:t> </a:t>
          </a:r>
          <a:r>
            <a:rPr lang="de-DE" altLang="zh-CN" spc="-20" dirty="0" err="1">
              <a:solidFill>
                <a:schemeClr val="bg1"/>
              </a:solidFill>
              <a:latin typeface="+mj-lt"/>
            </a:rPr>
            <a:t>practices</a:t>
          </a:r>
          <a:r>
            <a:rPr lang="de-DE" altLang="zh-CN" spc="-20" dirty="0">
              <a:solidFill>
                <a:schemeClr val="bg1"/>
              </a:solidFill>
              <a:latin typeface="+mj-lt"/>
            </a:rPr>
            <a:t> </a:t>
          </a:r>
          <a:r>
            <a:rPr lang="de-DE" altLang="zh-CN" spc="-20" dirty="0" err="1">
              <a:solidFill>
                <a:schemeClr val="bg1"/>
              </a:solidFill>
              <a:latin typeface="+mj-lt"/>
            </a:rPr>
            <a:t>of</a:t>
          </a:r>
          <a:endParaRPr lang="de-DE" altLang="zh-CN" spc="-20" dirty="0">
            <a:solidFill>
              <a:schemeClr val="bg1"/>
            </a:solidFill>
            <a:latin typeface="+mj-lt"/>
          </a:endParaRPr>
        </a:p>
        <a:p>
          <a:r>
            <a:rPr lang="de-DE" altLang="zh-CN" spc="-20" dirty="0" err="1">
              <a:solidFill>
                <a:schemeClr val="bg1"/>
              </a:solidFill>
              <a:latin typeface="+mj-lt"/>
            </a:rPr>
            <a:t>digitisation</a:t>
          </a:r>
          <a:r>
            <a:rPr lang="de-DE" altLang="zh-CN" spc="-20" dirty="0">
              <a:solidFill>
                <a:schemeClr val="bg1"/>
              </a:solidFill>
              <a:latin typeface="+mj-lt"/>
            </a:rPr>
            <a:t> </a:t>
          </a:r>
          <a:r>
            <a:rPr lang="de-DE" altLang="zh-CN" spc="-20" dirty="0" err="1">
              <a:solidFill>
                <a:schemeClr val="bg1"/>
              </a:solidFill>
              <a:latin typeface="+mj-lt"/>
            </a:rPr>
            <a:t>and</a:t>
          </a:r>
          <a:r>
            <a:rPr lang="de-DE" altLang="zh-CN" spc="-20" dirty="0">
              <a:solidFill>
                <a:schemeClr val="bg1"/>
              </a:solidFill>
              <a:latin typeface="+mj-lt"/>
            </a:rPr>
            <a:t> </a:t>
          </a:r>
          <a:r>
            <a:rPr lang="de-DE" altLang="zh-CN" spc="-20" dirty="0" err="1">
              <a:solidFill>
                <a:schemeClr val="bg1"/>
              </a:solidFill>
              <a:latin typeface="+mj-lt"/>
            </a:rPr>
            <a:t>Industry</a:t>
          </a:r>
          <a:r>
            <a:rPr lang="de-DE" altLang="zh-CN" spc="-20" dirty="0">
              <a:solidFill>
                <a:schemeClr val="bg1"/>
              </a:solidFill>
              <a:latin typeface="+mj-lt"/>
            </a:rPr>
            <a:t> 4.0</a:t>
          </a:r>
          <a:endParaRPr lang="de-DE" dirty="0">
            <a:solidFill>
              <a:schemeClr val="bg1"/>
            </a:solidFill>
          </a:endParaRPr>
        </a:p>
      </dgm:t>
    </dgm:pt>
    <dgm:pt modelId="{A0D6CEA9-4AA6-4559-B7D9-42A884D12511}" type="parTrans" cxnId="{6A412142-64B4-4B65-87E7-88902DE090C5}">
      <dgm:prSet/>
      <dgm:spPr/>
      <dgm:t>
        <a:bodyPr/>
        <a:lstStyle/>
        <a:p>
          <a:endParaRPr lang="de-DE"/>
        </a:p>
      </dgm:t>
    </dgm:pt>
    <dgm:pt modelId="{21174A30-E275-401F-B04C-F4CEC3AD855E}" type="sibTrans" cxnId="{6A412142-64B4-4B65-87E7-88902DE090C5}">
      <dgm:prSet/>
      <dgm:spPr/>
      <dgm:t>
        <a:bodyPr/>
        <a:lstStyle/>
        <a:p>
          <a:endParaRPr lang="de-DE"/>
        </a:p>
      </dgm:t>
    </dgm:pt>
    <dgm:pt modelId="{868A1C15-42B2-4E6C-A306-C9A867839CFE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</dgm:spPr>
      <dgm:t>
        <a:bodyPr/>
        <a:lstStyle/>
        <a:p>
          <a:r>
            <a:rPr lang="en-US" altLang="zh-CN" spc="-35" dirty="0">
              <a:solidFill>
                <a:schemeClr val="bg1"/>
              </a:solidFill>
              <a:latin typeface="+mj-lt"/>
              <a:ea typeface="Times New Roman"/>
            </a:rPr>
            <a:t>Module</a:t>
          </a:r>
          <a:r>
            <a:rPr lang="en-US" altLang="zh-CN" spc="30" dirty="0">
              <a:solidFill>
                <a:schemeClr val="bg1"/>
              </a:solidFill>
              <a:latin typeface="+mj-lt"/>
              <a:cs typeface="Times New Roman"/>
            </a:rPr>
            <a:t> 4</a:t>
          </a:r>
          <a:r>
            <a:rPr lang="en-US" altLang="zh-CN" spc="-20" dirty="0">
              <a:solidFill>
                <a:schemeClr val="bg1"/>
              </a:solidFill>
              <a:latin typeface="+mj-lt"/>
              <a:ea typeface="Times New Roman"/>
            </a:rPr>
            <a:t>:</a:t>
          </a:r>
        </a:p>
        <a:p>
          <a:r>
            <a:rPr lang="en-US" altLang="zh-CN" dirty="0">
              <a:solidFill>
                <a:schemeClr val="bg1"/>
              </a:solidFill>
              <a:latin typeface="+mj-lt"/>
              <a:ea typeface="Times New Roman"/>
            </a:rPr>
            <a:t>The</a:t>
          </a:r>
          <a:r>
            <a:rPr lang="en-US" altLang="zh-CN" spc="-94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dirty="0">
              <a:solidFill>
                <a:schemeClr val="bg1"/>
              </a:solidFill>
              <a:latin typeface="+mj-lt"/>
              <a:ea typeface="Times New Roman"/>
            </a:rPr>
            <a:t>need</a:t>
          </a:r>
          <a:r>
            <a:rPr lang="en-US" altLang="zh-CN" spc="-10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dirty="0">
              <a:solidFill>
                <a:schemeClr val="bg1"/>
              </a:solidFill>
              <a:latin typeface="+mj-lt"/>
              <a:ea typeface="Times New Roman"/>
            </a:rPr>
            <a:t>of</a:t>
          </a:r>
          <a:r>
            <a:rPr lang="en-US" altLang="zh-CN" spc="-10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dirty="0">
              <a:solidFill>
                <a:schemeClr val="bg1"/>
              </a:solidFill>
              <a:latin typeface="+mj-lt"/>
              <a:ea typeface="Times New Roman"/>
            </a:rPr>
            <a:t>digitisation</a:t>
          </a:r>
          <a:r>
            <a:rPr lang="en-US" altLang="zh-CN" spc="-104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dirty="0">
              <a:solidFill>
                <a:schemeClr val="bg1"/>
              </a:solidFill>
              <a:latin typeface="+mj-lt"/>
              <a:ea typeface="Times New Roman"/>
            </a:rPr>
            <a:t>in today´s</a:t>
          </a:r>
          <a:r>
            <a:rPr lang="en-US" altLang="zh-CN" spc="5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dirty="0">
              <a:solidFill>
                <a:schemeClr val="bg1"/>
              </a:solidFill>
              <a:latin typeface="+mj-lt"/>
              <a:ea typeface="Times New Roman"/>
            </a:rPr>
            <a:t>world</a:t>
          </a:r>
          <a:r>
            <a:rPr lang="en-US" altLang="zh-CN" spc="5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dirty="0">
              <a:solidFill>
                <a:schemeClr val="bg1"/>
              </a:solidFill>
              <a:latin typeface="+mj-lt"/>
              <a:ea typeface="Times New Roman"/>
            </a:rPr>
            <a:t>of</a:t>
          </a:r>
          <a:r>
            <a:rPr lang="en-US" altLang="zh-CN" spc="5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dirty="0">
              <a:solidFill>
                <a:schemeClr val="bg1"/>
              </a:solidFill>
              <a:latin typeface="+mj-lt"/>
              <a:ea typeface="Times New Roman"/>
            </a:rPr>
            <a:t>work</a:t>
          </a:r>
          <a:r>
            <a:rPr lang="en-US" altLang="zh-CN" spc="5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dirty="0">
              <a:solidFill>
                <a:schemeClr val="bg1"/>
              </a:solidFill>
              <a:latin typeface="+mj-lt"/>
              <a:ea typeface="Times New Roman"/>
            </a:rPr>
            <a:t>and </a:t>
          </a:r>
          <a:r>
            <a:rPr lang="en-US" altLang="zh-CN" spc="-45" dirty="0">
              <a:solidFill>
                <a:schemeClr val="bg1"/>
              </a:solidFill>
              <a:latin typeface="+mj-lt"/>
              <a:ea typeface="Times New Roman"/>
            </a:rPr>
            <a:t>insights</a:t>
          </a:r>
          <a:r>
            <a:rPr lang="en-US" altLang="zh-CN" spc="-2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40" dirty="0">
              <a:solidFill>
                <a:schemeClr val="bg1"/>
              </a:solidFill>
              <a:latin typeface="+mj-lt"/>
              <a:ea typeface="Times New Roman"/>
            </a:rPr>
            <a:t>into</a:t>
          </a:r>
          <a:r>
            <a:rPr lang="en-US" altLang="zh-CN" spc="-3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45" dirty="0">
              <a:solidFill>
                <a:schemeClr val="bg1"/>
              </a:solidFill>
              <a:latin typeface="+mj-lt"/>
              <a:ea typeface="Times New Roman"/>
            </a:rPr>
            <a:t>future </a:t>
          </a:r>
          <a:r>
            <a:rPr lang="en-US" altLang="zh-CN" spc="-20" dirty="0">
              <a:solidFill>
                <a:schemeClr val="bg1"/>
              </a:solidFill>
              <a:latin typeface="+mj-lt"/>
              <a:ea typeface="Times New Roman"/>
            </a:rPr>
            <a:t>de</a:t>
          </a:r>
          <a:r>
            <a:rPr lang="en-US" altLang="zh-CN" spc="-15" dirty="0">
              <a:solidFill>
                <a:schemeClr val="bg1"/>
              </a:solidFill>
              <a:latin typeface="+mj-lt"/>
              <a:ea typeface="Times New Roman"/>
            </a:rPr>
            <a:t>velopments</a:t>
          </a:r>
          <a:endParaRPr lang="de-DE" dirty="0">
            <a:solidFill>
              <a:schemeClr val="bg1"/>
            </a:solidFill>
            <a:latin typeface="+mj-lt"/>
          </a:endParaRPr>
        </a:p>
      </dgm:t>
    </dgm:pt>
    <dgm:pt modelId="{AA5E9DAD-2BD2-4905-B848-C29ED7A1C0BA}" type="parTrans" cxnId="{10C8B770-3C8B-4D58-9BEB-65A1E56A13AC}">
      <dgm:prSet/>
      <dgm:spPr/>
      <dgm:t>
        <a:bodyPr/>
        <a:lstStyle/>
        <a:p>
          <a:endParaRPr lang="de-DE"/>
        </a:p>
      </dgm:t>
    </dgm:pt>
    <dgm:pt modelId="{2B8311E5-DD4D-44E1-B687-2DB6B8BFF791}" type="sibTrans" cxnId="{10C8B770-3C8B-4D58-9BEB-65A1E56A13AC}">
      <dgm:prSet/>
      <dgm:spPr/>
      <dgm:t>
        <a:bodyPr/>
        <a:lstStyle/>
        <a:p>
          <a:endParaRPr lang="de-DE"/>
        </a:p>
      </dgm:t>
    </dgm:pt>
    <dgm:pt modelId="{64818E57-AA33-42F7-9A91-8027B714B158}" type="pres">
      <dgm:prSet presAssocID="{1467880B-9F69-4690-B929-51E70B924187}" presName="Name0" presStyleCnt="0">
        <dgm:presLayoutVars>
          <dgm:dir/>
          <dgm:resizeHandles val="exact"/>
        </dgm:presLayoutVars>
      </dgm:prSet>
      <dgm:spPr/>
    </dgm:pt>
    <dgm:pt modelId="{56DD6385-6A0F-472D-A3B7-2153CBAD483B}" type="pres">
      <dgm:prSet presAssocID="{1467880B-9F69-4690-B929-51E70B924187}" presName="cycle" presStyleCnt="0"/>
      <dgm:spPr/>
    </dgm:pt>
    <dgm:pt modelId="{9E04B399-E994-4D11-968D-C2667B13447B}" type="pres">
      <dgm:prSet presAssocID="{679291C4-C9D1-4DF4-8940-9D065B3BCCC3}" presName="nodeFirstNode" presStyleLbl="node1" presStyleIdx="0" presStyleCnt="4">
        <dgm:presLayoutVars>
          <dgm:bulletEnabled val="1"/>
        </dgm:presLayoutVars>
      </dgm:prSet>
      <dgm:spPr/>
    </dgm:pt>
    <dgm:pt modelId="{BA42EE07-1D68-491C-9899-C597070BBDC6}" type="pres">
      <dgm:prSet presAssocID="{486D3F8E-E8A1-4F13-9A92-D0D84F07386C}" presName="sibTransFirstNode" presStyleLbl="bgShp" presStyleIdx="0" presStyleCnt="1"/>
      <dgm:spPr/>
    </dgm:pt>
    <dgm:pt modelId="{697F0986-B9EA-48AD-9E77-D75BB8EB49EA}" type="pres">
      <dgm:prSet presAssocID="{8A3FFC4F-162D-466F-A728-9D1521876D55}" presName="nodeFollowingNodes" presStyleLbl="node1" presStyleIdx="1" presStyleCnt="4">
        <dgm:presLayoutVars>
          <dgm:bulletEnabled val="1"/>
        </dgm:presLayoutVars>
      </dgm:prSet>
      <dgm:spPr/>
    </dgm:pt>
    <dgm:pt modelId="{0BF45EFE-B4B3-41B5-ACA2-6C2ED1D4517C}" type="pres">
      <dgm:prSet presAssocID="{0BA48BBB-3D38-492E-8C1B-4DAFBC4D3488}" presName="nodeFollowingNodes" presStyleLbl="node1" presStyleIdx="2" presStyleCnt="4">
        <dgm:presLayoutVars>
          <dgm:bulletEnabled val="1"/>
        </dgm:presLayoutVars>
      </dgm:prSet>
      <dgm:spPr/>
    </dgm:pt>
    <dgm:pt modelId="{404AAFA9-01E7-4AE7-88DF-CDB182D54F29}" type="pres">
      <dgm:prSet presAssocID="{868A1C15-42B2-4E6C-A306-C9A867839CFE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F4C17724-412D-49DD-8F75-A5B93D9CBBCF}" type="presOf" srcId="{8A3FFC4F-162D-466F-A728-9D1521876D55}" destId="{697F0986-B9EA-48AD-9E77-D75BB8EB49EA}" srcOrd="0" destOrd="0" presId="urn:microsoft.com/office/officeart/2005/8/layout/cycle3"/>
    <dgm:cxn modelId="{AB90B72D-DAD1-43DB-8FC2-B827EF26407F}" type="presOf" srcId="{486D3F8E-E8A1-4F13-9A92-D0D84F07386C}" destId="{BA42EE07-1D68-491C-9899-C597070BBDC6}" srcOrd="0" destOrd="0" presId="urn:microsoft.com/office/officeart/2005/8/layout/cycle3"/>
    <dgm:cxn modelId="{8413BE2D-498B-4270-98A6-466AB1D2B80B}" type="presOf" srcId="{679291C4-C9D1-4DF4-8940-9D065B3BCCC3}" destId="{9E04B399-E994-4D11-968D-C2667B13447B}" srcOrd="0" destOrd="0" presId="urn:microsoft.com/office/officeart/2005/8/layout/cycle3"/>
    <dgm:cxn modelId="{6A412142-64B4-4B65-87E7-88902DE090C5}" srcId="{1467880B-9F69-4690-B929-51E70B924187}" destId="{0BA48BBB-3D38-492E-8C1B-4DAFBC4D3488}" srcOrd="2" destOrd="0" parTransId="{A0D6CEA9-4AA6-4559-B7D9-42A884D12511}" sibTransId="{21174A30-E275-401F-B04C-F4CEC3AD855E}"/>
    <dgm:cxn modelId="{A807A36E-83D4-491B-974F-D598841DB62C}" type="presOf" srcId="{0BA48BBB-3D38-492E-8C1B-4DAFBC4D3488}" destId="{0BF45EFE-B4B3-41B5-ACA2-6C2ED1D4517C}" srcOrd="0" destOrd="0" presId="urn:microsoft.com/office/officeart/2005/8/layout/cycle3"/>
    <dgm:cxn modelId="{10C8B770-3C8B-4D58-9BEB-65A1E56A13AC}" srcId="{1467880B-9F69-4690-B929-51E70B924187}" destId="{868A1C15-42B2-4E6C-A306-C9A867839CFE}" srcOrd="3" destOrd="0" parTransId="{AA5E9DAD-2BD2-4905-B848-C29ED7A1C0BA}" sibTransId="{2B8311E5-DD4D-44E1-B687-2DB6B8BFF791}"/>
    <dgm:cxn modelId="{B23ABFB7-0BEF-4E78-8D89-6B2EFAFEB456}" srcId="{1467880B-9F69-4690-B929-51E70B924187}" destId="{8A3FFC4F-162D-466F-A728-9D1521876D55}" srcOrd="1" destOrd="0" parTransId="{CFE5AB97-8F03-405E-AA03-6F23BB34AADB}" sibTransId="{A91F1A06-AA91-4813-B833-A3BDB2322E5B}"/>
    <dgm:cxn modelId="{B20053D8-F8A3-4FE1-A411-2EABBD60E0C0}" srcId="{1467880B-9F69-4690-B929-51E70B924187}" destId="{679291C4-C9D1-4DF4-8940-9D065B3BCCC3}" srcOrd="0" destOrd="0" parTransId="{00F9865A-62A9-4B2D-9D4E-EB710FC4CCAF}" sibTransId="{486D3F8E-E8A1-4F13-9A92-D0D84F07386C}"/>
    <dgm:cxn modelId="{D57A96D9-2BAF-4CB2-AE8B-F3556EC5983C}" type="presOf" srcId="{1467880B-9F69-4690-B929-51E70B924187}" destId="{64818E57-AA33-42F7-9A91-8027B714B158}" srcOrd="0" destOrd="0" presId="urn:microsoft.com/office/officeart/2005/8/layout/cycle3"/>
    <dgm:cxn modelId="{6EF2E8D9-5646-4890-A667-65CAB54044FF}" type="presOf" srcId="{868A1C15-42B2-4E6C-A306-C9A867839CFE}" destId="{404AAFA9-01E7-4AE7-88DF-CDB182D54F29}" srcOrd="0" destOrd="0" presId="urn:microsoft.com/office/officeart/2005/8/layout/cycle3"/>
    <dgm:cxn modelId="{6CBECEFB-1C3E-4866-BF91-25839D94F28B}" type="presParOf" srcId="{64818E57-AA33-42F7-9A91-8027B714B158}" destId="{56DD6385-6A0F-472D-A3B7-2153CBAD483B}" srcOrd="0" destOrd="0" presId="urn:microsoft.com/office/officeart/2005/8/layout/cycle3"/>
    <dgm:cxn modelId="{32786178-DF72-4CA6-A131-990D8DED1A6B}" type="presParOf" srcId="{56DD6385-6A0F-472D-A3B7-2153CBAD483B}" destId="{9E04B399-E994-4D11-968D-C2667B13447B}" srcOrd="0" destOrd="0" presId="urn:microsoft.com/office/officeart/2005/8/layout/cycle3"/>
    <dgm:cxn modelId="{44659D49-E047-47C3-9050-BB7290E16FB1}" type="presParOf" srcId="{56DD6385-6A0F-472D-A3B7-2153CBAD483B}" destId="{BA42EE07-1D68-491C-9899-C597070BBDC6}" srcOrd="1" destOrd="0" presId="urn:microsoft.com/office/officeart/2005/8/layout/cycle3"/>
    <dgm:cxn modelId="{656DBE64-53D3-4D82-BDE4-02763A8FAEB1}" type="presParOf" srcId="{56DD6385-6A0F-472D-A3B7-2153CBAD483B}" destId="{697F0986-B9EA-48AD-9E77-D75BB8EB49EA}" srcOrd="2" destOrd="0" presId="urn:microsoft.com/office/officeart/2005/8/layout/cycle3"/>
    <dgm:cxn modelId="{2A2E2550-D19C-49DE-AD31-A352CDF0636A}" type="presParOf" srcId="{56DD6385-6A0F-472D-A3B7-2153CBAD483B}" destId="{0BF45EFE-B4B3-41B5-ACA2-6C2ED1D4517C}" srcOrd="3" destOrd="0" presId="urn:microsoft.com/office/officeart/2005/8/layout/cycle3"/>
    <dgm:cxn modelId="{3B739131-9AC0-4494-B766-0C1BD37F6FB3}" type="presParOf" srcId="{56DD6385-6A0F-472D-A3B7-2153CBAD483B}" destId="{404AAFA9-01E7-4AE7-88DF-CDB182D54F2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7880B-9F69-4690-B929-51E70B924187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79291C4-C9D1-4DF4-8940-9D065B3BCCC3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28575">
          <a:solidFill>
            <a:schemeClr val="bg1"/>
          </a:solidFill>
        </a:ln>
      </dgm:spPr>
      <dgm:t>
        <a:bodyPr/>
        <a:lstStyle/>
        <a:p>
          <a:r>
            <a:rPr lang="en-US" altLang="zh-CN" spc="-35" dirty="0">
              <a:solidFill>
                <a:schemeClr val="bg1"/>
              </a:solidFill>
              <a:latin typeface="+mj-lt"/>
              <a:ea typeface="Times New Roman"/>
            </a:rPr>
            <a:t>Module</a:t>
          </a:r>
          <a:r>
            <a:rPr lang="en-US" altLang="zh-CN" spc="30" dirty="0">
              <a:solidFill>
                <a:schemeClr val="bg1"/>
              </a:solidFill>
              <a:latin typeface="+mj-lt"/>
              <a:cs typeface="Times New Roman"/>
            </a:rPr>
            <a:t> A</a:t>
          </a:r>
          <a:r>
            <a:rPr lang="en-US" altLang="zh-CN" spc="-20" dirty="0">
              <a:solidFill>
                <a:schemeClr val="bg1"/>
              </a:solidFill>
              <a:latin typeface="+mj-lt"/>
              <a:ea typeface="Times New Roman"/>
            </a:rPr>
            <a:t>:</a:t>
          </a:r>
        </a:p>
        <a:p>
          <a:r>
            <a:rPr lang="en-US" altLang="zh-CN" spc="-85" dirty="0">
              <a:solidFill>
                <a:schemeClr val="bg1"/>
              </a:solidFill>
              <a:latin typeface="+mj-lt"/>
              <a:ea typeface="Times New Roman"/>
            </a:rPr>
            <a:t>Digitisation</a:t>
          </a:r>
          <a:r>
            <a:rPr lang="en-US" altLang="zh-CN" spc="-5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104" dirty="0">
              <a:solidFill>
                <a:schemeClr val="bg1"/>
              </a:solidFill>
              <a:latin typeface="+mj-lt"/>
              <a:ea typeface="Times New Roman"/>
            </a:rPr>
            <a:t>–</a:t>
          </a:r>
          <a:r>
            <a:rPr lang="en-US" altLang="zh-CN" spc="-5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109" dirty="0">
              <a:solidFill>
                <a:schemeClr val="bg1"/>
              </a:solidFill>
              <a:latin typeface="+mj-lt"/>
              <a:ea typeface="Times New Roman"/>
            </a:rPr>
            <a:t>Terms</a:t>
          </a:r>
        </a:p>
        <a:p>
          <a:r>
            <a:rPr lang="en-US" altLang="zh-CN" spc="-25" dirty="0">
              <a:solidFill>
                <a:schemeClr val="bg1"/>
              </a:solidFill>
              <a:latin typeface="+mj-lt"/>
              <a:ea typeface="Times New Roman"/>
            </a:rPr>
            <a:t>and</a:t>
          </a:r>
          <a:r>
            <a:rPr lang="en-US" altLang="zh-CN" spc="7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25" dirty="0">
              <a:solidFill>
                <a:schemeClr val="bg1"/>
              </a:solidFill>
              <a:latin typeface="+mj-lt"/>
              <a:ea typeface="Times New Roman"/>
            </a:rPr>
            <a:t>history</a:t>
          </a:r>
          <a:endParaRPr lang="de-DE" dirty="0">
            <a:solidFill>
              <a:schemeClr val="bg1"/>
            </a:solidFill>
            <a:latin typeface="+mj-lt"/>
          </a:endParaRPr>
        </a:p>
      </dgm:t>
    </dgm:pt>
    <dgm:pt modelId="{00F9865A-62A9-4B2D-9D4E-EB710FC4CCAF}" type="parTrans" cxnId="{B20053D8-F8A3-4FE1-A411-2EABBD60E0C0}">
      <dgm:prSet/>
      <dgm:spPr/>
      <dgm:t>
        <a:bodyPr/>
        <a:lstStyle/>
        <a:p>
          <a:endParaRPr lang="de-DE"/>
        </a:p>
      </dgm:t>
    </dgm:pt>
    <dgm:pt modelId="{486D3F8E-E8A1-4F13-9A92-D0D84F07386C}" type="sibTrans" cxnId="{B20053D8-F8A3-4FE1-A411-2EABBD60E0C0}">
      <dgm:prSet/>
      <dgm:spPr/>
      <dgm:t>
        <a:bodyPr/>
        <a:lstStyle/>
        <a:p>
          <a:endParaRPr lang="de-DE"/>
        </a:p>
      </dgm:t>
    </dgm:pt>
    <dgm:pt modelId="{8A3FFC4F-162D-466F-A728-9D1521876D55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</dgm:spPr>
      <dgm:t>
        <a:bodyPr/>
        <a:lstStyle/>
        <a:p>
          <a:r>
            <a:rPr lang="en-US" altLang="zh-CN" spc="-35" dirty="0">
              <a:solidFill>
                <a:srgbClr val="FEFEFE"/>
              </a:solidFill>
              <a:latin typeface="+mj-lt"/>
              <a:ea typeface="Times New Roman"/>
            </a:rPr>
            <a:t>Module</a:t>
          </a:r>
          <a:r>
            <a:rPr lang="en-US" altLang="zh-CN" spc="30" dirty="0">
              <a:solidFill>
                <a:srgbClr val="FEFEFE"/>
              </a:solidFill>
              <a:latin typeface="+mj-lt"/>
              <a:cs typeface="Times New Roman"/>
            </a:rPr>
            <a:t> B</a:t>
          </a:r>
          <a:r>
            <a:rPr lang="en-US" altLang="zh-CN" spc="-20" dirty="0">
              <a:solidFill>
                <a:srgbClr val="FEFEFE"/>
              </a:solidFill>
              <a:latin typeface="+mj-lt"/>
              <a:ea typeface="Times New Roman"/>
            </a:rPr>
            <a:t>:</a:t>
          </a:r>
        </a:p>
        <a:p>
          <a:r>
            <a:rPr lang="en-US" altLang="zh-CN" spc="-65" dirty="0">
              <a:solidFill>
                <a:schemeClr val="bg1"/>
              </a:solidFill>
              <a:latin typeface="+mj-lt"/>
              <a:ea typeface="Times New Roman"/>
            </a:rPr>
            <a:t>Industry</a:t>
          </a:r>
          <a:r>
            <a:rPr lang="en-US" altLang="zh-CN" spc="-4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60" dirty="0">
              <a:solidFill>
                <a:schemeClr val="bg1"/>
              </a:solidFill>
              <a:latin typeface="+mj-lt"/>
              <a:ea typeface="Times New Roman"/>
            </a:rPr>
            <a:t>4.0</a:t>
          </a:r>
          <a:r>
            <a:rPr lang="en-US" altLang="zh-CN" spc="-4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69" dirty="0">
              <a:solidFill>
                <a:schemeClr val="bg1"/>
              </a:solidFill>
              <a:latin typeface="+mj-lt"/>
              <a:ea typeface="Times New Roman"/>
            </a:rPr>
            <a:t>–</a:t>
          </a:r>
          <a:r>
            <a:rPr lang="en-US" altLang="zh-CN" spc="-5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75" dirty="0">
              <a:solidFill>
                <a:schemeClr val="bg1"/>
              </a:solidFill>
              <a:latin typeface="+mj-lt"/>
              <a:ea typeface="Times New Roman"/>
            </a:rPr>
            <a:t>Terms</a:t>
          </a:r>
        </a:p>
        <a:p>
          <a:r>
            <a:rPr lang="en-US" altLang="zh-CN" spc="-25" dirty="0">
              <a:solidFill>
                <a:schemeClr val="bg1"/>
              </a:solidFill>
              <a:latin typeface="+mj-lt"/>
              <a:ea typeface="Times New Roman"/>
            </a:rPr>
            <a:t>and</a:t>
          </a:r>
          <a:r>
            <a:rPr lang="en-US" altLang="zh-CN" spc="7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pc="-25" dirty="0">
              <a:solidFill>
                <a:schemeClr val="bg1"/>
              </a:solidFill>
              <a:latin typeface="+mj-lt"/>
              <a:ea typeface="Times New Roman"/>
            </a:rPr>
            <a:t>history</a:t>
          </a:r>
          <a:endParaRPr lang="de-DE" dirty="0">
            <a:solidFill>
              <a:schemeClr val="bg1"/>
            </a:solidFill>
            <a:latin typeface="+mj-lt"/>
          </a:endParaRPr>
        </a:p>
      </dgm:t>
    </dgm:pt>
    <dgm:pt modelId="{CFE5AB97-8F03-405E-AA03-6F23BB34AADB}" type="parTrans" cxnId="{B23ABFB7-0BEF-4E78-8D89-6B2EFAFEB456}">
      <dgm:prSet/>
      <dgm:spPr/>
      <dgm:t>
        <a:bodyPr/>
        <a:lstStyle/>
        <a:p>
          <a:endParaRPr lang="de-DE"/>
        </a:p>
      </dgm:t>
    </dgm:pt>
    <dgm:pt modelId="{A91F1A06-AA91-4813-B833-A3BDB2322E5B}" type="sibTrans" cxnId="{B23ABFB7-0BEF-4E78-8D89-6B2EFAFEB456}">
      <dgm:prSet/>
      <dgm:spPr/>
      <dgm:t>
        <a:bodyPr/>
        <a:lstStyle/>
        <a:p>
          <a:endParaRPr lang="de-DE"/>
        </a:p>
      </dgm:t>
    </dgm:pt>
    <dgm:pt modelId="{0BA48BBB-3D38-492E-8C1B-4DAFBC4D3488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</dgm:spPr>
      <dgm:t>
        <a:bodyPr/>
        <a:lstStyle/>
        <a:p>
          <a:r>
            <a:rPr lang="en-US" altLang="zh-CN" spc="-35" dirty="0">
              <a:solidFill>
                <a:srgbClr val="FEFEFE"/>
              </a:solidFill>
              <a:latin typeface="+mj-lt"/>
              <a:ea typeface="Times New Roman"/>
            </a:rPr>
            <a:t>Module</a:t>
          </a:r>
          <a:r>
            <a:rPr lang="en-US" altLang="zh-CN" spc="30" dirty="0">
              <a:solidFill>
                <a:srgbClr val="FEFEFE"/>
              </a:solidFill>
              <a:latin typeface="+mj-lt"/>
              <a:cs typeface="Times New Roman"/>
            </a:rPr>
            <a:t> C</a:t>
          </a:r>
          <a:r>
            <a:rPr lang="en-US" altLang="zh-CN" spc="-20" dirty="0">
              <a:solidFill>
                <a:srgbClr val="FEFEFE"/>
              </a:solidFill>
              <a:latin typeface="+mj-lt"/>
              <a:ea typeface="Times New Roman"/>
            </a:rPr>
            <a:t>:</a:t>
          </a:r>
        </a:p>
        <a:p>
          <a:r>
            <a:rPr lang="en-US" altLang="zh-CN" dirty="0">
              <a:solidFill>
                <a:srgbClr val="FEFEFE"/>
              </a:solidFill>
              <a:latin typeface="+mj-lt"/>
              <a:ea typeface="Times New Roman"/>
            </a:rPr>
            <a:t>Current</a:t>
          </a:r>
          <a:r>
            <a:rPr lang="en-US" altLang="zh-CN" dirty="0">
              <a:solidFill>
                <a:srgbClr val="FEFEFE"/>
              </a:solidFill>
              <a:latin typeface="+mj-lt"/>
              <a:cs typeface="Times New Roman"/>
            </a:rPr>
            <a:t> </a:t>
          </a:r>
          <a:r>
            <a:rPr lang="en-US" altLang="zh-CN" dirty="0">
              <a:solidFill>
                <a:srgbClr val="FEFEFE"/>
              </a:solidFill>
              <a:latin typeface="+mj-lt"/>
              <a:ea typeface="Times New Roman"/>
            </a:rPr>
            <a:t>status</a:t>
          </a:r>
          <a:r>
            <a:rPr lang="en-US" altLang="zh-CN" spc="-209" dirty="0">
              <a:solidFill>
                <a:srgbClr val="FEFEFE"/>
              </a:solidFill>
              <a:latin typeface="+mj-lt"/>
              <a:cs typeface="Times New Roman"/>
            </a:rPr>
            <a:t> </a:t>
          </a:r>
          <a:r>
            <a:rPr lang="en-US" altLang="zh-CN" dirty="0">
              <a:solidFill>
                <a:srgbClr val="FEFEFE"/>
              </a:solidFill>
              <a:latin typeface="+mj-lt"/>
              <a:ea typeface="Times New Roman"/>
            </a:rPr>
            <a:t>and</a:t>
          </a:r>
        </a:p>
        <a:p>
          <a:r>
            <a:rPr lang="en-US" altLang="zh-CN" spc="-25" dirty="0">
              <a:solidFill>
                <a:srgbClr val="FEFEFE"/>
              </a:solidFill>
              <a:latin typeface="+mj-lt"/>
              <a:ea typeface="Times New Roman"/>
            </a:rPr>
            <a:t>future</a:t>
          </a:r>
          <a:r>
            <a:rPr lang="en-US" altLang="zh-CN" spc="85" dirty="0">
              <a:solidFill>
                <a:srgbClr val="FEFEFE"/>
              </a:solidFill>
              <a:latin typeface="+mj-lt"/>
              <a:cs typeface="Times New Roman"/>
            </a:rPr>
            <a:t> </a:t>
          </a:r>
          <a:r>
            <a:rPr lang="en-US" altLang="zh-CN" spc="-30" dirty="0">
              <a:solidFill>
                <a:srgbClr val="FEFEFE"/>
              </a:solidFill>
              <a:latin typeface="+mj-lt"/>
              <a:ea typeface="Times New Roman"/>
            </a:rPr>
            <a:t>developments</a:t>
          </a:r>
          <a:endParaRPr lang="de-DE" dirty="0">
            <a:latin typeface="+mj-lt"/>
          </a:endParaRPr>
        </a:p>
      </dgm:t>
    </dgm:pt>
    <dgm:pt modelId="{A0D6CEA9-4AA6-4559-B7D9-42A884D12511}" type="parTrans" cxnId="{6A412142-64B4-4B65-87E7-88902DE090C5}">
      <dgm:prSet/>
      <dgm:spPr/>
      <dgm:t>
        <a:bodyPr/>
        <a:lstStyle/>
        <a:p>
          <a:endParaRPr lang="de-DE"/>
        </a:p>
      </dgm:t>
    </dgm:pt>
    <dgm:pt modelId="{21174A30-E275-401F-B04C-F4CEC3AD855E}" type="sibTrans" cxnId="{6A412142-64B4-4B65-87E7-88902DE090C5}">
      <dgm:prSet/>
      <dgm:spPr/>
      <dgm:t>
        <a:bodyPr/>
        <a:lstStyle/>
        <a:p>
          <a:endParaRPr lang="de-DE"/>
        </a:p>
      </dgm:t>
    </dgm:pt>
    <dgm:pt modelId="{64818E57-AA33-42F7-9A91-8027B714B158}" type="pres">
      <dgm:prSet presAssocID="{1467880B-9F69-4690-B929-51E70B924187}" presName="Name0" presStyleCnt="0">
        <dgm:presLayoutVars>
          <dgm:dir/>
          <dgm:resizeHandles val="exact"/>
        </dgm:presLayoutVars>
      </dgm:prSet>
      <dgm:spPr/>
    </dgm:pt>
    <dgm:pt modelId="{56DD6385-6A0F-472D-A3B7-2153CBAD483B}" type="pres">
      <dgm:prSet presAssocID="{1467880B-9F69-4690-B929-51E70B924187}" presName="cycle" presStyleCnt="0"/>
      <dgm:spPr/>
    </dgm:pt>
    <dgm:pt modelId="{9E04B399-E994-4D11-968D-C2667B13447B}" type="pres">
      <dgm:prSet presAssocID="{679291C4-C9D1-4DF4-8940-9D065B3BCCC3}" presName="nodeFirstNode" presStyleLbl="node1" presStyleIdx="0" presStyleCnt="3">
        <dgm:presLayoutVars>
          <dgm:bulletEnabled val="1"/>
        </dgm:presLayoutVars>
      </dgm:prSet>
      <dgm:spPr/>
    </dgm:pt>
    <dgm:pt modelId="{BA42EE07-1D68-491C-9899-C597070BBDC6}" type="pres">
      <dgm:prSet presAssocID="{486D3F8E-E8A1-4F13-9A92-D0D84F07386C}" presName="sibTransFirstNode" presStyleLbl="bgShp" presStyleIdx="0" presStyleCnt="1"/>
      <dgm:spPr/>
    </dgm:pt>
    <dgm:pt modelId="{697F0986-B9EA-48AD-9E77-D75BB8EB49EA}" type="pres">
      <dgm:prSet presAssocID="{8A3FFC4F-162D-466F-A728-9D1521876D55}" presName="nodeFollowingNodes" presStyleLbl="node1" presStyleIdx="1" presStyleCnt="3">
        <dgm:presLayoutVars>
          <dgm:bulletEnabled val="1"/>
        </dgm:presLayoutVars>
      </dgm:prSet>
      <dgm:spPr/>
    </dgm:pt>
    <dgm:pt modelId="{0BF45EFE-B4B3-41B5-ACA2-6C2ED1D4517C}" type="pres">
      <dgm:prSet presAssocID="{0BA48BBB-3D38-492E-8C1B-4DAFBC4D3488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F4C17724-412D-49DD-8F75-A5B93D9CBBCF}" type="presOf" srcId="{8A3FFC4F-162D-466F-A728-9D1521876D55}" destId="{697F0986-B9EA-48AD-9E77-D75BB8EB49EA}" srcOrd="0" destOrd="0" presId="urn:microsoft.com/office/officeart/2005/8/layout/cycle3"/>
    <dgm:cxn modelId="{AB90B72D-DAD1-43DB-8FC2-B827EF26407F}" type="presOf" srcId="{486D3F8E-E8A1-4F13-9A92-D0D84F07386C}" destId="{BA42EE07-1D68-491C-9899-C597070BBDC6}" srcOrd="0" destOrd="0" presId="urn:microsoft.com/office/officeart/2005/8/layout/cycle3"/>
    <dgm:cxn modelId="{8413BE2D-498B-4270-98A6-466AB1D2B80B}" type="presOf" srcId="{679291C4-C9D1-4DF4-8940-9D065B3BCCC3}" destId="{9E04B399-E994-4D11-968D-C2667B13447B}" srcOrd="0" destOrd="0" presId="urn:microsoft.com/office/officeart/2005/8/layout/cycle3"/>
    <dgm:cxn modelId="{6A412142-64B4-4B65-87E7-88902DE090C5}" srcId="{1467880B-9F69-4690-B929-51E70B924187}" destId="{0BA48BBB-3D38-492E-8C1B-4DAFBC4D3488}" srcOrd="2" destOrd="0" parTransId="{A0D6CEA9-4AA6-4559-B7D9-42A884D12511}" sibTransId="{21174A30-E275-401F-B04C-F4CEC3AD855E}"/>
    <dgm:cxn modelId="{A807A36E-83D4-491B-974F-D598841DB62C}" type="presOf" srcId="{0BA48BBB-3D38-492E-8C1B-4DAFBC4D3488}" destId="{0BF45EFE-B4B3-41B5-ACA2-6C2ED1D4517C}" srcOrd="0" destOrd="0" presId="urn:microsoft.com/office/officeart/2005/8/layout/cycle3"/>
    <dgm:cxn modelId="{B23ABFB7-0BEF-4E78-8D89-6B2EFAFEB456}" srcId="{1467880B-9F69-4690-B929-51E70B924187}" destId="{8A3FFC4F-162D-466F-A728-9D1521876D55}" srcOrd="1" destOrd="0" parTransId="{CFE5AB97-8F03-405E-AA03-6F23BB34AADB}" sibTransId="{A91F1A06-AA91-4813-B833-A3BDB2322E5B}"/>
    <dgm:cxn modelId="{B20053D8-F8A3-4FE1-A411-2EABBD60E0C0}" srcId="{1467880B-9F69-4690-B929-51E70B924187}" destId="{679291C4-C9D1-4DF4-8940-9D065B3BCCC3}" srcOrd="0" destOrd="0" parTransId="{00F9865A-62A9-4B2D-9D4E-EB710FC4CCAF}" sibTransId="{486D3F8E-E8A1-4F13-9A92-D0D84F07386C}"/>
    <dgm:cxn modelId="{D57A96D9-2BAF-4CB2-AE8B-F3556EC5983C}" type="presOf" srcId="{1467880B-9F69-4690-B929-51E70B924187}" destId="{64818E57-AA33-42F7-9A91-8027B714B158}" srcOrd="0" destOrd="0" presId="urn:microsoft.com/office/officeart/2005/8/layout/cycle3"/>
    <dgm:cxn modelId="{6CBECEFB-1C3E-4866-BF91-25839D94F28B}" type="presParOf" srcId="{64818E57-AA33-42F7-9A91-8027B714B158}" destId="{56DD6385-6A0F-472D-A3B7-2153CBAD483B}" srcOrd="0" destOrd="0" presId="urn:microsoft.com/office/officeart/2005/8/layout/cycle3"/>
    <dgm:cxn modelId="{32786178-DF72-4CA6-A131-990D8DED1A6B}" type="presParOf" srcId="{56DD6385-6A0F-472D-A3B7-2153CBAD483B}" destId="{9E04B399-E994-4D11-968D-C2667B13447B}" srcOrd="0" destOrd="0" presId="urn:microsoft.com/office/officeart/2005/8/layout/cycle3"/>
    <dgm:cxn modelId="{44659D49-E047-47C3-9050-BB7290E16FB1}" type="presParOf" srcId="{56DD6385-6A0F-472D-A3B7-2153CBAD483B}" destId="{BA42EE07-1D68-491C-9899-C597070BBDC6}" srcOrd="1" destOrd="0" presId="urn:microsoft.com/office/officeart/2005/8/layout/cycle3"/>
    <dgm:cxn modelId="{656DBE64-53D3-4D82-BDE4-02763A8FAEB1}" type="presParOf" srcId="{56DD6385-6A0F-472D-A3B7-2153CBAD483B}" destId="{697F0986-B9EA-48AD-9E77-D75BB8EB49EA}" srcOrd="2" destOrd="0" presId="urn:microsoft.com/office/officeart/2005/8/layout/cycle3"/>
    <dgm:cxn modelId="{2A2E2550-D19C-49DE-AD31-A352CDF0636A}" type="presParOf" srcId="{56DD6385-6A0F-472D-A3B7-2153CBAD483B}" destId="{0BF45EFE-B4B3-41B5-ACA2-6C2ED1D4517C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67880B-9F69-4690-B929-51E70B924187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79291C4-C9D1-4DF4-8940-9D065B3BCCC3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28575">
          <a:solidFill>
            <a:schemeClr val="bg1"/>
          </a:solidFill>
        </a:ln>
      </dgm:spPr>
      <dgm:t>
        <a:bodyPr/>
        <a:lstStyle/>
        <a:p>
          <a:r>
            <a:rPr lang="de-DE" altLang="zh-CN" dirty="0" err="1">
              <a:solidFill>
                <a:srgbClr val="FEFEFE"/>
              </a:solidFill>
              <a:latin typeface="+mj-lt"/>
            </a:rPr>
            <a:t>Subject</a:t>
          </a:r>
          <a:r>
            <a:rPr lang="de-DE" altLang="zh-CN" dirty="0">
              <a:solidFill>
                <a:srgbClr val="FEFEFE"/>
              </a:solidFill>
              <a:latin typeface="+mj-lt"/>
            </a:rPr>
            <a:t> </a:t>
          </a:r>
          <a:r>
            <a:rPr lang="de-DE" altLang="zh-CN" dirty="0" err="1">
              <a:solidFill>
                <a:srgbClr val="FEFEFE"/>
              </a:solidFill>
              <a:latin typeface="+mj-lt"/>
            </a:rPr>
            <a:t>specific</a:t>
          </a:r>
          <a:endParaRPr lang="de-DE" altLang="zh-CN" dirty="0">
            <a:solidFill>
              <a:srgbClr val="FEFEFE"/>
            </a:solidFill>
            <a:latin typeface="+mj-lt"/>
          </a:endParaRPr>
        </a:p>
        <a:p>
          <a:r>
            <a:rPr lang="de-DE" altLang="zh-CN" dirty="0" err="1">
              <a:solidFill>
                <a:srgbClr val="FEFEFE"/>
              </a:solidFill>
              <a:latin typeface="+mj-lt"/>
            </a:rPr>
            <a:t>Competences</a:t>
          </a:r>
          <a:endParaRPr lang="de-DE" dirty="0">
            <a:latin typeface="+mj-lt"/>
          </a:endParaRPr>
        </a:p>
      </dgm:t>
    </dgm:pt>
    <dgm:pt modelId="{00F9865A-62A9-4B2D-9D4E-EB710FC4CCAF}" type="parTrans" cxnId="{B20053D8-F8A3-4FE1-A411-2EABBD60E0C0}">
      <dgm:prSet/>
      <dgm:spPr/>
      <dgm:t>
        <a:bodyPr/>
        <a:lstStyle/>
        <a:p>
          <a:endParaRPr lang="de-DE"/>
        </a:p>
      </dgm:t>
    </dgm:pt>
    <dgm:pt modelId="{486D3F8E-E8A1-4F13-9A92-D0D84F07386C}" type="sibTrans" cxnId="{B20053D8-F8A3-4FE1-A411-2EABBD60E0C0}">
      <dgm:prSet/>
      <dgm:spPr/>
      <dgm:t>
        <a:bodyPr/>
        <a:lstStyle/>
        <a:p>
          <a:endParaRPr lang="de-DE"/>
        </a:p>
      </dgm:t>
    </dgm:pt>
    <dgm:pt modelId="{8A3FFC4F-162D-466F-A728-9D1521876D55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</dgm:spPr>
      <dgm:t>
        <a:bodyPr/>
        <a:lstStyle/>
        <a:p>
          <a:r>
            <a:rPr lang="de-DE" altLang="zh-CN" spc="-35" dirty="0" err="1">
              <a:solidFill>
                <a:srgbClr val="FEFEFE"/>
              </a:solidFill>
              <a:latin typeface="+mj-lt"/>
            </a:rPr>
            <a:t>Communicative</a:t>
          </a:r>
          <a:endParaRPr lang="de-DE" altLang="zh-CN" spc="-35" dirty="0">
            <a:solidFill>
              <a:srgbClr val="FEFEFE"/>
            </a:solidFill>
            <a:latin typeface="+mj-lt"/>
          </a:endParaRPr>
        </a:p>
        <a:p>
          <a:r>
            <a:rPr lang="de-DE" altLang="zh-CN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dirty="0">
            <a:latin typeface="+mj-lt"/>
          </a:endParaRPr>
        </a:p>
      </dgm:t>
    </dgm:pt>
    <dgm:pt modelId="{CFE5AB97-8F03-405E-AA03-6F23BB34AADB}" type="parTrans" cxnId="{B23ABFB7-0BEF-4E78-8D89-6B2EFAFEB456}">
      <dgm:prSet/>
      <dgm:spPr/>
      <dgm:t>
        <a:bodyPr/>
        <a:lstStyle/>
        <a:p>
          <a:endParaRPr lang="de-DE"/>
        </a:p>
      </dgm:t>
    </dgm:pt>
    <dgm:pt modelId="{A91F1A06-AA91-4813-B833-A3BDB2322E5B}" type="sibTrans" cxnId="{B23ABFB7-0BEF-4E78-8D89-6B2EFAFEB456}">
      <dgm:prSet/>
      <dgm:spPr/>
      <dgm:t>
        <a:bodyPr/>
        <a:lstStyle/>
        <a:p>
          <a:endParaRPr lang="de-DE"/>
        </a:p>
      </dgm:t>
    </dgm:pt>
    <dgm:pt modelId="{0BA48BBB-3D38-492E-8C1B-4DAFBC4D3488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</dgm:spPr>
      <dgm:t>
        <a:bodyPr/>
        <a:lstStyle/>
        <a:p>
          <a:r>
            <a:rPr lang="de-DE" altLang="zh-CN" spc="-35" dirty="0" err="1">
              <a:solidFill>
                <a:srgbClr val="FEFEFE"/>
              </a:solidFill>
              <a:latin typeface="+mj-lt"/>
            </a:rPr>
            <a:t>Process</a:t>
          </a:r>
          <a:endParaRPr lang="de-DE" altLang="zh-CN" spc="-35" dirty="0">
            <a:solidFill>
              <a:srgbClr val="FEFEFE"/>
            </a:solidFill>
            <a:latin typeface="+mj-lt"/>
          </a:endParaRPr>
        </a:p>
        <a:p>
          <a:r>
            <a:rPr lang="de-DE" altLang="zh-CN" spc="-35" dirty="0" err="1">
              <a:solidFill>
                <a:srgbClr val="FEFEFE"/>
              </a:solidFill>
              <a:latin typeface="+mj-lt"/>
            </a:rPr>
            <a:t>related</a:t>
          </a:r>
          <a:r>
            <a:rPr lang="de-DE" altLang="zh-CN" spc="-35" dirty="0">
              <a:solidFill>
                <a:srgbClr val="FEFEFE"/>
              </a:solidFill>
              <a:latin typeface="+mj-lt"/>
            </a:rPr>
            <a:t> </a:t>
          </a:r>
          <a:r>
            <a:rPr lang="de-DE" altLang="zh-CN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dirty="0">
            <a:latin typeface="+mj-lt"/>
          </a:endParaRPr>
        </a:p>
      </dgm:t>
    </dgm:pt>
    <dgm:pt modelId="{A0D6CEA9-4AA6-4559-B7D9-42A884D12511}" type="parTrans" cxnId="{6A412142-64B4-4B65-87E7-88902DE090C5}">
      <dgm:prSet/>
      <dgm:spPr/>
      <dgm:t>
        <a:bodyPr/>
        <a:lstStyle/>
        <a:p>
          <a:endParaRPr lang="de-DE"/>
        </a:p>
      </dgm:t>
    </dgm:pt>
    <dgm:pt modelId="{21174A30-E275-401F-B04C-F4CEC3AD855E}" type="sibTrans" cxnId="{6A412142-64B4-4B65-87E7-88902DE090C5}">
      <dgm:prSet/>
      <dgm:spPr/>
      <dgm:t>
        <a:bodyPr/>
        <a:lstStyle/>
        <a:p>
          <a:endParaRPr lang="de-DE"/>
        </a:p>
      </dgm:t>
    </dgm:pt>
    <dgm:pt modelId="{65795509-D2EF-4D2A-9AEB-ECF12A84F099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</dgm:spPr>
      <dgm:t>
        <a:bodyPr/>
        <a:lstStyle/>
        <a:p>
          <a:r>
            <a:rPr lang="de-DE" altLang="zh-CN" spc="-35" dirty="0" err="1">
              <a:solidFill>
                <a:srgbClr val="FEFEFE"/>
              </a:solidFill>
              <a:latin typeface="+mj-lt"/>
            </a:rPr>
            <a:t>Managerial</a:t>
          </a:r>
          <a:endParaRPr lang="de-DE" altLang="zh-CN" spc="-35" dirty="0">
            <a:solidFill>
              <a:srgbClr val="FEFEFE"/>
            </a:solidFill>
            <a:latin typeface="+mj-lt"/>
          </a:endParaRPr>
        </a:p>
        <a:p>
          <a:r>
            <a:rPr lang="de-DE" altLang="zh-CN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dirty="0">
            <a:latin typeface="+mj-lt"/>
          </a:endParaRPr>
        </a:p>
      </dgm:t>
    </dgm:pt>
    <dgm:pt modelId="{812DB7B0-86F7-4B40-80AF-B57A5CCC13C6}" type="parTrans" cxnId="{66C7C511-E104-4520-8BED-2A58B7CAA28D}">
      <dgm:prSet/>
      <dgm:spPr/>
      <dgm:t>
        <a:bodyPr/>
        <a:lstStyle/>
        <a:p>
          <a:endParaRPr lang="de-DE"/>
        </a:p>
      </dgm:t>
    </dgm:pt>
    <dgm:pt modelId="{242A97EA-2845-457F-BF67-B4460D8E7543}" type="sibTrans" cxnId="{66C7C511-E104-4520-8BED-2A58B7CAA28D}">
      <dgm:prSet/>
      <dgm:spPr/>
      <dgm:t>
        <a:bodyPr/>
        <a:lstStyle/>
        <a:p>
          <a:endParaRPr lang="de-DE"/>
        </a:p>
      </dgm:t>
    </dgm:pt>
    <dgm:pt modelId="{B89224B1-7DD7-464F-9C6C-A5E0864D17DC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</dgm:spPr>
      <dgm:t>
        <a:bodyPr/>
        <a:lstStyle/>
        <a:p>
          <a:r>
            <a:rPr lang="de-DE" altLang="zh-CN" spc="-35" dirty="0">
              <a:solidFill>
                <a:srgbClr val="FEFEFE"/>
              </a:solidFill>
              <a:latin typeface="+mj-lt"/>
            </a:rPr>
            <a:t>Research </a:t>
          </a:r>
          <a:r>
            <a:rPr lang="de-DE" altLang="zh-CN" spc="-35" dirty="0" err="1">
              <a:solidFill>
                <a:srgbClr val="FEFEFE"/>
              </a:solidFill>
              <a:latin typeface="+mj-lt"/>
            </a:rPr>
            <a:t>related</a:t>
          </a:r>
          <a:r>
            <a:rPr lang="de-DE" altLang="zh-CN" spc="-35" dirty="0">
              <a:solidFill>
                <a:srgbClr val="FEFEFE"/>
              </a:solidFill>
              <a:latin typeface="+mj-lt"/>
            </a:rPr>
            <a:t> </a:t>
          </a:r>
          <a:r>
            <a:rPr lang="de-DE" altLang="zh-CN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dirty="0">
            <a:latin typeface="+mj-lt"/>
          </a:endParaRPr>
        </a:p>
      </dgm:t>
    </dgm:pt>
    <dgm:pt modelId="{B2B70832-B8B4-42B6-927B-BCEA094E4437}" type="parTrans" cxnId="{A001C61E-5A42-400A-9ABE-5A190913716E}">
      <dgm:prSet/>
      <dgm:spPr/>
      <dgm:t>
        <a:bodyPr/>
        <a:lstStyle/>
        <a:p>
          <a:endParaRPr lang="de-DE"/>
        </a:p>
      </dgm:t>
    </dgm:pt>
    <dgm:pt modelId="{5831D6B0-ED46-45C6-ACFE-CC782AB2EBB5}" type="sibTrans" cxnId="{A001C61E-5A42-400A-9ABE-5A190913716E}">
      <dgm:prSet/>
      <dgm:spPr/>
      <dgm:t>
        <a:bodyPr/>
        <a:lstStyle/>
        <a:p>
          <a:endParaRPr lang="de-DE"/>
        </a:p>
      </dgm:t>
    </dgm:pt>
    <dgm:pt modelId="{D5E24CB5-17C7-46C9-AB9F-B267604EBB61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</dgm:spPr>
      <dgm:t>
        <a:bodyPr/>
        <a:lstStyle/>
        <a:p>
          <a:r>
            <a:rPr lang="de-DE" altLang="zh-CN" spc="-35" dirty="0">
              <a:solidFill>
                <a:srgbClr val="FEFEFE"/>
              </a:solidFill>
              <a:latin typeface="+mj-lt"/>
            </a:rPr>
            <a:t>Practice </a:t>
          </a:r>
          <a:r>
            <a:rPr lang="de-DE" altLang="zh-CN" spc="-35" dirty="0" err="1">
              <a:solidFill>
                <a:srgbClr val="FEFEFE"/>
              </a:solidFill>
              <a:latin typeface="+mj-lt"/>
            </a:rPr>
            <a:t>related</a:t>
          </a:r>
          <a:endParaRPr lang="de-DE" altLang="zh-CN" spc="-35" dirty="0">
            <a:solidFill>
              <a:srgbClr val="FEFEFE"/>
            </a:solidFill>
            <a:latin typeface="+mj-lt"/>
          </a:endParaRPr>
        </a:p>
        <a:p>
          <a:r>
            <a:rPr lang="de-DE" altLang="zh-CN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dirty="0">
            <a:latin typeface="+mj-lt"/>
          </a:endParaRPr>
        </a:p>
      </dgm:t>
    </dgm:pt>
    <dgm:pt modelId="{5C810947-B7DB-4FA8-A3FB-E68149D41953}" type="parTrans" cxnId="{37168706-15D6-445E-A5F4-11D87BAE76AE}">
      <dgm:prSet/>
      <dgm:spPr/>
      <dgm:t>
        <a:bodyPr/>
        <a:lstStyle/>
        <a:p>
          <a:endParaRPr lang="de-DE"/>
        </a:p>
      </dgm:t>
    </dgm:pt>
    <dgm:pt modelId="{DE3A4E21-C0D7-494D-A296-33E36FB43969}" type="sibTrans" cxnId="{37168706-15D6-445E-A5F4-11D87BAE76AE}">
      <dgm:prSet/>
      <dgm:spPr/>
      <dgm:t>
        <a:bodyPr/>
        <a:lstStyle/>
        <a:p>
          <a:endParaRPr lang="de-DE"/>
        </a:p>
      </dgm:t>
    </dgm:pt>
    <dgm:pt modelId="{A5AA3CA9-848E-4315-8919-D2C7AE829BCB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</dgm:spPr>
      <dgm:t>
        <a:bodyPr/>
        <a:lstStyle/>
        <a:p>
          <a:r>
            <a:rPr lang="de-DE" altLang="zh-CN" spc="-35" dirty="0" err="1">
              <a:solidFill>
                <a:srgbClr val="FEFEFE"/>
              </a:solidFill>
              <a:latin typeface="+mj-lt"/>
            </a:rPr>
            <a:t>Methodological</a:t>
          </a:r>
          <a:endParaRPr lang="de-DE" altLang="zh-CN" spc="-35" dirty="0">
            <a:solidFill>
              <a:srgbClr val="FEFEFE"/>
            </a:solidFill>
            <a:latin typeface="+mj-lt"/>
          </a:endParaRPr>
        </a:p>
        <a:p>
          <a:r>
            <a:rPr lang="de-DE" altLang="zh-CN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dirty="0">
            <a:latin typeface="+mj-lt"/>
          </a:endParaRPr>
        </a:p>
      </dgm:t>
    </dgm:pt>
    <dgm:pt modelId="{661C5710-A455-4682-9C3F-79907320BF3C}" type="parTrans" cxnId="{C7FA3221-9525-4504-9510-50694555076E}">
      <dgm:prSet/>
      <dgm:spPr/>
      <dgm:t>
        <a:bodyPr/>
        <a:lstStyle/>
        <a:p>
          <a:endParaRPr lang="de-DE"/>
        </a:p>
      </dgm:t>
    </dgm:pt>
    <dgm:pt modelId="{F13CFA33-4B7E-43EC-9456-EB6125925361}" type="sibTrans" cxnId="{C7FA3221-9525-4504-9510-50694555076E}">
      <dgm:prSet/>
      <dgm:spPr/>
      <dgm:t>
        <a:bodyPr/>
        <a:lstStyle/>
        <a:p>
          <a:endParaRPr lang="de-DE"/>
        </a:p>
      </dgm:t>
    </dgm:pt>
    <dgm:pt modelId="{8EE747B9-72FB-44D8-BD34-40BBFD95FEE6}">
      <dgm:prSet phldrT="[Text]"/>
      <dgm:spPr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</dgm:spPr>
      <dgm:t>
        <a:bodyPr/>
        <a:lstStyle/>
        <a:p>
          <a:r>
            <a:rPr lang="de-DE" altLang="zh-CN" spc="-35" dirty="0" err="1">
              <a:solidFill>
                <a:srgbClr val="FEFEFE"/>
              </a:solidFill>
              <a:latin typeface="+mj-lt"/>
            </a:rPr>
            <a:t>Social</a:t>
          </a:r>
          <a:endParaRPr lang="de-DE" altLang="zh-CN" spc="-35" dirty="0">
            <a:solidFill>
              <a:srgbClr val="FEFEFE"/>
            </a:solidFill>
            <a:latin typeface="+mj-lt"/>
          </a:endParaRPr>
        </a:p>
        <a:p>
          <a:r>
            <a:rPr lang="de-DE" altLang="zh-CN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dirty="0">
            <a:latin typeface="+mj-lt"/>
          </a:endParaRPr>
        </a:p>
      </dgm:t>
    </dgm:pt>
    <dgm:pt modelId="{5653CEE1-437E-4D68-A52E-8C67B10AF367}" type="parTrans" cxnId="{70142AB2-76CB-406F-B0CD-13DCFAC70B36}">
      <dgm:prSet/>
      <dgm:spPr/>
      <dgm:t>
        <a:bodyPr/>
        <a:lstStyle/>
        <a:p>
          <a:endParaRPr lang="de-DE"/>
        </a:p>
      </dgm:t>
    </dgm:pt>
    <dgm:pt modelId="{208D1D28-30C1-455C-A9E4-671558AAC911}" type="sibTrans" cxnId="{70142AB2-76CB-406F-B0CD-13DCFAC70B36}">
      <dgm:prSet/>
      <dgm:spPr/>
      <dgm:t>
        <a:bodyPr/>
        <a:lstStyle/>
        <a:p>
          <a:endParaRPr lang="de-DE"/>
        </a:p>
      </dgm:t>
    </dgm:pt>
    <dgm:pt modelId="{64818E57-AA33-42F7-9A91-8027B714B158}" type="pres">
      <dgm:prSet presAssocID="{1467880B-9F69-4690-B929-51E70B924187}" presName="Name0" presStyleCnt="0">
        <dgm:presLayoutVars>
          <dgm:dir/>
          <dgm:resizeHandles val="exact"/>
        </dgm:presLayoutVars>
      </dgm:prSet>
      <dgm:spPr/>
    </dgm:pt>
    <dgm:pt modelId="{56DD6385-6A0F-472D-A3B7-2153CBAD483B}" type="pres">
      <dgm:prSet presAssocID="{1467880B-9F69-4690-B929-51E70B924187}" presName="cycle" presStyleCnt="0"/>
      <dgm:spPr/>
    </dgm:pt>
    <dgm:pt modelId="{9E04B399-E994-4D11-968D-C2667B13447B}" type="pres">
      <dgm:prSet presAssocID="{679291C4-C9D1-4DF4-8940-9D065B3BCCC3}" presName="nodeFirstNode" presStyleLbl="node1" presStyleIdx="0" presStyleCnt="8">
        <dgm:presLayoutVars>
          <dgm:bulletEnabled val="1"/>
        </dgm:presLayoutVars>
      </dgm:prSet>
      <dgm:spPr/>
    </dgm:pt>
    <dgm:pt modelId="{BA42EE07-1D68-491C-9899-C597070BBDC6}" type="pres">
      <dgm:prSet presAssocID="{486D3F8E-E8A1-4F13-9A92-D0D84F07386C}" presName="sibTransFirstNode" presStyleLbl="bgShp" presStyleIdx="0" presStyleCnt="1"/>
      <dgm:spPr/>
    </dgm:pt>
    <dgm:pt modelId="{697F0986-B9EA-48AD-9E77-D75BB8EB49EA}" type="pres">
      <dgm:prSet presAssocID="{8A3FFC4F-162D-466F-A728-9D1521876D55}" presName="nodeFollowingNodes" presStyleLbl="node1" presStyleIdx="1" presStyleCnt="8">
        <dgm:presLayoutVars>
          <dgm:bulletEnabled val="1"/>
        </dgm:presLayoutVars>
      </dgm:prSet>
      <dgm:spPr/>
    </dgm:pt>
    <dgm:pt modelId="{0BF45EFE-B4B3-41B5-ACA2-6C2ED1D4517C}" type="pres">
      <dgm:prSet presAssocID="{0BA48BBB-3D38-492E-8C1B-4DAFBC4D3488}" presName="nodeFollowingNodes" presStyleLbl="node1" presStyleIdx="2" presStyleCnt="8">
        <dgm:presLayoutVars>
          <dgm:bulletEnabled val="1"/>
        </dgm:presLayoutVars>
      </dgm:prSet>
      <dgm:spPr/>
    </dgm:pt>
    <dgm:pt modelId="{42553B1B-A76B-4596-86E2-E81AAA105165}" type="pres">
      <dgm:prSet presAssocID="{65795509-D2EF-4D2A-9AEB-ECF12A84F099}" presName="nodeFollowingNodes" presStyleLbl="node1" presStyleIdx="3" presStyleCnt="8">
        <dgm:presLayoutVars>
          <dgm:bulletEnabled val="1"/>
        </dgm:presLayoutVars>
      </dgm:prSet>
      <dgm:spPr/>
    </dgm:pt>
    <dgm:pt modelId="{BAD94247-10B3-4580-81EC-A71BB68D9BCD}" type="pres">
      <dgm:prSet presAssocID="{B89224B1-7DD7-464F-9C6C-A5E0864D17DC}" presName="nodeFollowingNodes" presStyleLbl="node1" presStyleIdx="4" presStyleCnt="8">
        <dgm:presLayoutVars>
          <dgm:bulletEnabled val="1"/>
        </dgm:presLayoutVars>
      </dgm:prSet>
      <dgm:spPr/>
    </dgm:pt>
    <dgm:pt modelId="{B3101F5F-2C1A-4C08-B2C4-C1A0C8EDD700}" type="pres">
      <dgm:prSet presAssocID="{D5E24CB5-17C7-46C9-AB9F-B267604EBB61}" presName="nodeFollowingNodes" presStyleLbl="node1" presStyleIdx="5" presStyleCnt="8">
        <dgm:presLayoutVars>
          <dgm:bulletEnabled val="1"/>
        </dgm:presLayoutVars>
      </dgm:prSet>
      <dgm:spPr/>
    </dgm:pt>
    <dgm:pt modelId="{EF552A9C-E8BF-45AB-A234-A1247D9FB632}" type="pres">
      <dgm:prSet presAssocID="{A5AA3CA9-848E-4315-8919-D2C7AE829BCB}" presName="nodeFollowingNodes" presStyleLbl="node1" presStyleIdx="6" presStyleCnt="8">
        <dgm:presLayoutVars>
          <dgm:bulletEnabled val="1"/>
        </dgm:presLayoutVars>
      </dgm:prSet>
      <dgm:spPr/>
    </dgm:pt>
    <dgm:pt modelId="{C856401F-AC5D-4FF3-885F-517133B81986}" type="pres">
      <dgm:prSet presAssocID="{8EE747B9-72FB-44D8-BD34-40BBFD95FEE6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37168706-15D6-445E-A5F4-11D87BAE76AE}" srcId="{1467880B-9F69-4690-B929-51E70B924187}" destId="{D5E24CB5-17C7-46C9-AB9F-B267604EBB61}" srcOrd="5" destOrd="0" parTransId="{5C810947-B7DB-4FA8-A3FB-E68149D41953}" sibTransId="{DE3A4E21-C0D7-494D-A296-33E36FB43969}"/>
    <dgm:cxn modelId="{66C7C511-E104-4520-8BED-2A58B7CAA28D}" srcId="{1467880B-9F69-4690-B929-51E70B924187}" destId="{65795509-D2EF-4D2A-9AEB-ECF12A84F099}" srcOrd="3" destOrd="0" parTransId="{812DB7B0-86F7-4B40-80AF-B57A5CCC13C6}" sibTransId="{242A97EA-2845-457F-BF67-B4460D8E7543}"/>
    <dgm:cxn modelId="{84210818-B02A-43CC-BBA7-A709E91668D9}" type="presOf" srcId="{8EE747B9-72FB-44D8-BD34-40BBFD95FEE6}" destId="{C856401F-AC5D-4FF3-885F-517133B81986}" srcOrd="0" destOrd="0" presId="urn:microsoft.com/office/officeart/2005/8/layout/cycle3"/>
    <dgm:cxn modelId="{A001C61E-5A42-400A-9ABE-5A190913716E}" srcId="{1467880B-9F69-4690-B929-51E70B924187}" destId="{B89224B1-7DD7-464F-9C6C-A5E0864D17DC}" srcOrd="4" destOrd="0" parTransId="{B2B70832-B8B4-42B6-927B-BCEA094E4437}" sibTransId="{5831D6B0-ED46-45C6-ACFE-CC782AB2EBB5}"/>
    <dgm:cxn modelId="{C7FA3221-9525-4504-9510-50694555076E}" srcId="{1467880B-9F69-4690-B929-51E70B924187}" destId="{A5AA3CA9-848E-4315-8919-D2C7AE829BCB}" srcOrd="6" destOrd="0" parTransId="{661C5710-A455-4682-9C3F-79907320BF3C}" sibTransId="{F13CFA33-4B7E-43EC-9456-EB6125925361}"/>
    <dgm:cxn modelId="{F4C17724-412D-49DD-8F75-A5B93D9CBBCF}" type="presOf" srcId="{8A3FFC4F-162D-466F-A728-9D1521876D55}" destId="{697F0986-B9EA-48AD-9E77-D75BB8EB49EA}" srcOrd="0" destOrd="0" presId="urn:microsoft.com/office/officeart/2005/8/layout/cycle3"/>
    <dgm:cxn modelId="{9005822C-ACA0-422B-A480-A2698A79AA15}" type="presOf" srcId="{B89224B1-7DD7-464F-9C6C-A5E0864D17DC}" destId="{BAD94247-10B3-4580-81EC-A71BB68D9BCD}" srcOrd="0" destOrd="0" presId="urn:microsoft.com/office/officeart/2005/8/layout/cycle3"/>
    <dgm:cxn modelId="{AB90B72D-DAD1-43DB-8FC2-B827EF26407F}" type="presOf" srcId="{486D3F8E-E8A1-4F13-9A92-D0D84F07386C}" destId="{BA42EE07-1D68-491C-9899-C597070BBDC6}" srcOrd="0" destOrd="0" presId="urn:microsoft.com/office/officeart/2005/8/layout/cycle3"/>
    <dgm:cxn modelId="{8413BE2D-498B-4270-98A6-466AB1D2B80B}" type="presOf" srcId="{679291C4-C9D1-4DF4-8940-9D065B3BCCC3}" destId="{9E04B399-E994-4D11-968D-C2667B13447B}" srcOrd="0" destOrd="0" presId="urn:microsoft.com/office/officeart/2005/8/layout/cycle3"/>
    <dgm:cxn modelId="{6A412142-64B4-4B65-87E7-88902DE090C5}" srcId="{1467880B-9F69-4690-B929-51E70B924187}" destId="{0BA48BBB-3D38-492E-8C1B-4DAFBC4D3488}" srcOrd="2" destOrd="0" parTransId="{A0D6CEA9-4AA6-4559-B7D9-42A884D12511}" sibTransId="{21174A30-E275-401F-B04C-F4CEC3AD855E}"/>
    <dgm:cxn modelId="{90C94569-C099-4889-A07B-28CEC0294F84}" type="presOf" srcId="{D5E24CB5-17C7-46C9-AB9F-B267604EBB61}" destId="{B3101F5F-2C1A-4C08-B2C4-C1A0C8EDD700}" srcOrd="0" destOrd="0" presId="urn:microsoft.com/office/officeart/2005/8/layout/cycle3"/>
    <dgm:cxn modelId="{A807A36E-83D4-491B-974F-D598841DB62C}" type="presOf" srcId="{0BA48BBB-3D38-492E-8C1B-4DAFBC4D3488}" destId="{0BF45EFE-B4B3-41B5-ACA2-6C2ED1D4517C}" srcOrd="0" destOrd="0" presId="urn:microsoft.com/office/officeart/2005/8/layout/cycle3"/>
    <dgm:cxn modelId="{731A9272-B190-4ADD-BEB8-47B486AA8506}" type="presOf" srcId="{65795509-D2EF-4D2A-9AEB-ECF12A84F099}" destId="{42553B1B-A76B-4596-86E2-E81AAA105165}" srcOrd="0" destOrd="0" presId="urn:microsoft.com/office/officeart/2005/8/layout/cycle3"/>
    <dgm:cxn modelId="{0B300753-18A0-4D0B-B3A7-28C4A83105E4}" type="presOf" srcId="{A5AA3CA9-848E-4315-8919-D2C7AE829BCB}" destId="{EF552A9C-E8BF-45AB-A234-A1247D9FB632}" srcOrd="0" destOrd="0" presId="urn:microsoft.com/office/officeart/2005/8/layout/cycle3"/>
    <dgm:cxn modelId="{70142AB2-76CB-406F-B0CD-13DCFAC70B36}" srcId="{1467880B-9F69-4690-B929-51E70B924187}" destId="{8EE747B9-72FB-44D8-BD34-40BBFD95FEE6}" srcOrd="7" destOrd="0" parTransId="{5653CEE1-437E-4D68-A52E-8C67B10AF367}" sibTransId="{208D1D28-30C1-455C-A9E4-671558AAC911}"/>
    <dgm:cxn modelId="{B23ABFB7-0BEF-4E78-8D89-6B2EFAFEB456}" srcId="{1467880B-9F69-4690-B929-51E70B924187}" destId="{8A3FFC4F-162D-466F-A728-9D1521876D55}" srcOrd="1" destOrd="0" parTransId="{CFE5AB97-8F03-405E-AA03-6F23BB34AADB}" sibTransId="{A91F1A06-AA91-4813-B833-A3BDB2322E5B}"/>
    <dgm:cxn modelId="{B20053D8-F8A3-4FE1-A411-2EABBD60E0C0}" srcId="{1467880B-9F69-4690-B929-51E70B924187}" destId="{679291C4-C9D1-4DF4-8940-9D065B3BCCC3}" srcOrd="0" destOrd="0" parTransId="{00F9865A-62A9-4B2D-9D4E-EB710FC4CCAF}" sibTransId="{486D3F8E-E8A1-4F13-9A92-D0D84F07386C}"/>
    <dgm:cxn modelId="{D57A96D9-2BAF-4CB2-AE8B-F3556EC5983C}" type="presOf" srcId="{1467880B-9F69-4690-B929-51E70B924187}" destId="{64818E57-AA33-42F7-9A91-8027B714B158}" srcOrd="0" destOrd="0" presId="urn:microsoft.com/office/officeart/2005/8/layout/cycle3"/>
    <dgm:cxn modelId="{6CBECEFB-1C3E-4866-BF91-25839D94F28B}" type="presParOf" srcId="{64818E57-AA33-42F7-9A91-8027B714B158}" destId="{56DD6385-6A0F-472D-A3B7-2153CBAD483B}" srcOrd="0" destOrd="0" presId="urn:microsoft.com/office/officeart/2005/8/layout/cycle3"/>
    <dgm:cxn modelId="{32786178-DF72-4CA6-A131-990D8DED1A6B}" type="presParOf" srcId="{56DD6385-6A0F-472D-A3B7-2153CBAD483B}" destId="{9E04B399-E994-4D11-968D-C2667B13447B}" srcOrd="0" destOrd="0" presId="urn:microsoft.com/office/officeart/2005/8/layout/cycle3"/>
    <dgm:cxn modelId="{44659D49-E047-47C3-9050-BB7290E16FB1}" type="presParOf" srcId="{56DD6385-6A0F-472D-A3B7-2153CBAD483B}" destId="{BA42EE07-1D68-491C-9899-C597070BBDC6}" srcOrd="1" destOrd="0" presId="urn:microsoft.com/office/officeart/2005/8/layout/cycle3"/>
    <dgm:cxn modelId="{656DBE64-53D3-4D82-BDE4-02763A8FAEB1}" type="presParOf" srcId="{56DD6385-6A0F-472D-A3B7-2153CBAD483B}" destId="{697F0986-B9EA-48AD-9E77-D75BB8EB49EA}" srcOrd="2" destOrd="0" presId="urn:microsoft.com/office/officeart/2005/8/layout/cycle3"/>
    <dgm:cxn modelId="{2A2E2550-D19C-49DE-AD31-A352CDF0636A}" type="presParOf" srcId="{56DD6385-6A0F-472D-A3B7-2153CBAD483B}" destId="{0BF45EFE-B4B3-41B5-ACA2-6C2ED1D4517C}" srcOrd="3" destOrd="0" presId="urn:microsoft.com/office/officeart/2005/8/layout/cycle3"/>
    <dgm:cxn modelId="{00210639-7E93-4FA4-8C53-2C50758D6FCE}" type="presParOf" srcId="{56DD6385-6A0F-472D-A3B7-2153CBAD483B}" destId="{42553B1B-A76B-4596-86E2-E81AAA105165}" srcOrd="4" destOrd="0" presId="urn:microsoft.com/office/officeart/2005/8/layout/cycle3"/>
    <dgm:cxn modelId="{9FECD207-BFDF-46C9-8424-272825A1F03D}" type="presParOf" srcId="{56DD6385-6A0F-472D-A3B7-2153CBAD483B}" destId="{BAD94247-10B3-4580-81EC-A71BB68D9BCD}" srcOrd="5" destOrd="0" presId="urn:microsoft.com/office/officeart/2005/8/layout/cycle3"/>
    <dgm:cxn modelId="{4D7167DE-9FD2-44E6-8DD8-C4E670D3FED1}" type="presParOf" srcId="{56DD6385-6A0F-472D-A3B7-2153CBAD483B}" destId="{B3101F5F-2C1A-4C08-B2C4-C1A0C8EDD700}" srcOrd="6" destOrd="0" presId="urn:microsoft.com/office/officeart/2005/8/layout/cycle3"/>
    <dgm:cxn modelId="{17026707-5381-454F-9A60-14B2DAB597EB}" type="presParOf" srcId="{56DD6385-6A0F-472D-A3B7-2153CBAD483B}" destId="{EF552A9C-E8BF-45AB-A234-A1247D9FB632}" srcOrd="7" destOrd="0" presId="urn:microsoft.com/office/officeart/2005/8/layout/cycle3"/>
    <dgm:cxn modelId="{1F986CEA-7E7E-4F34-8001-4587E55A2F64}" type="presParOf" srcId="{56DD6385-6A0F-472D-A3B7-2153CBAD483B}" destId="{C856401F-AC5D-4FF3-885F-517133B81986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2EE07-1D68-491C-9899-C597070BBDC6}">
      <dsp:nvSpPr>
        <dsp:cNvPr id="0" name=""/>
        <dsp:cNvSpPr/>
      </dsp:nvSpPr>
      <dsp:spPr>
        <a:xfrm>
          <a:off x="2432008" y="-114700"/>
          <a:ext cx="4409291" cy="4409291"/>
        </a:xfrm>
        <a:prstGeom prst="circularArrow">
          <a:avLst>
            <a:gd name="adj1" fmla="val 4668"/>
            <a:gd name="adj2" fmla="val 272909"/>
            <a:gd name="adj3" fmla="val 12852105"/>
            <a:gd name="adj4" fmla="val 18016745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04B399-E994-4D11-968D-C2667B13447B}">
      <dsp:nvSpPr>
        <dsp:cNvPr id="0" name=""/>
        <dsp:cNvSpPr/>
      </dsp:nvSpPr>
      <dsp:spPr>
        <a:xfrm>
          <a:off x="3176380" y="728"/>
          <a:ext cx="2920548" cy="1460274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spc="-35" dirty="0">
              <a:solidFill>
                <a:schemeClr val="bg1"/>
              </a:solidFill>
              <a:latin typeface="+mj-lt"/>
              <a:ea typeface="Times New Roman"/>
            </a:rPr>
            <a:t>Module</a:t>
          </a:r>
          <a:r>
            <a:rPr lang="en-US" altLang="zh-CN" sz="1600" kern="1200" spc="3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spc="-20" dirty="0">
              <a:solidFill>
                <a:schemeClr val="bg1"/>
              </a:solidFill>
              <a:latin typeface="+mj-lt"/>
              <a:ea typeface="Times New Roman"/>
            </a:rPr>
            <a:t>1: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spc="-64" dirty="0">
              <a:solidFill>
                <a:schemeClr val="bg1"/>
              </a:solidFill>
              <a:latin typeface="+mj-lt"/>
              <a:ea typeface="Times New Roman"/>
            </a:rPr>
            <a:t>The</a:t>
          </a:r>
          <a:r>
            <a:rPr lang="en-US" altLang="zh-CN" sz="1600" kern="1200" spc="-3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spc="-60" dirty="0" err="1">
              <a:solidFill>
                <a:schemeClr val="bg1"/>
              </a:solidFill>
              <a:latin typeface="+mj-lt"/>
              <a:ea typeface="Times New Roman"/>
            </a:rPr>
            <a:t>DigI</a:t>
          </a:r>
          <a:r>
            <a:rPr lang="en-US" altLang="zh-CN" sz="1600" kern="1200" spc="-35" dirty="0">
              <a:solidFill>
                <a:schemeClr val="bg1"/>
              </a:solidFill>
              <a:latin typeface="+mj-lt"/>
              <a:ea typeface="Times New Roman"/>
            </a:rPr>
            <a:t>-</a:t>
          </a:r>
          <a:r>
            <a:rPr lang="en-US" altLang="zh-CN" sz="1600" kern="1200" spc="-80" dirty="0">
              <a:solidFill>
                <a:schemeClr val="bg1"/>
              </a:solidFill>
              <a:latin typeface="+mj-lt"/>
              <a:ea typeface="Times New Roman"/>
            </a:rPr>
            <a:t>VET</a:t>
          </a:r>
          <a:r>
            <a:rPr lang="en-US" altLang="zh-CN" sz="1600" kern="1200" spc="-34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spc="-50" dirty="0">
              <a:solidFill>
                <a:schemeClr val="bg1"/>
              </a:solidFill>
              <a:latin typeface="+mj-lt"/>
              <a:ea typeface="Times New Roman"/>
            </a:rPr>
            <a:t>project</a:t>
          </a:r>
          <a:r>
            <a:rPr lang="en-US" altLang="zh-CN" sz="1600" kern="1200" spc="-3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spc="-60" dirty="0">
              <a:solidFill>
                <a:schemeClr val="bg1"/>
              </a:solidFill>
              <a:latin typeface="+mj-lt"/>
              <a:ea typeface="Times New Roman"/>
            </a:rPr>
            <a:t>and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spc="-85" dirty="0">
              <a:solidFill>
                <a:schemeClr val="bg1"/>
              </a:solidFill>
              <a:latin typeface="+mj-lt"/>
              <a:ea typeface="Times New Roman"/>
            </a:rPr>
            <a:t>the</a:t>
          </a:r>
          <a:r>
            <a:rPr lang="en-US" altLang="zh-CN" sz="1600" kern="1200" spc="-4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spc="-94" dirty="0" err="1">
              <a:solidFill>
                <a:schemeClr val="bg1"/>
              </a:solidFill>
              <a:latin typeface="+mj-lt"/>
              <a:ea typeface="Times New Roman"/>
            </a:rPr>
            <a:t>DigI</a:t>
          </a:r>
          <a:r>
            <a:rPr lang="en-US" altLang="zh-CN" sz="1600" kern="1200" spc="-75" dirty="0">
              <a:solidFill>
                <a:schemeClr val="bg1"/>
              </a:solidFill>
              <a:latin typeface="+mj-lt"/>
              <a:ea typeface="Times New Roman"/>
            </a:rPr>
            <a:t>-</a:t>
          </a:r>
          <a:r>
            <a:rPr lang="en-US" altLang="zh-CN" sz="1600" kern="1200" spc="-135" dirty="0">
              <a:solidFill>
                <a:schemeClr val="bg1"/>
              </a:solidFill>
              <a:latin typeface="+mj-lt"/>
              <a:ea typeface="Times New Roman"/>
            </a:rPr>
            <a:t>VET</a:t>
          </a:r>
          <a:r>
            <a:rPr lang="en-US" altLang="zh-CN" sz="1600" kern="1200" spc="-4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spc="-94" dirty="0">
              <a:solidFill>
                <a:schemeClr val="bg1"/>
              </a:solidFill>
              <a:latin typeface="+mj-lt"/>
              <a:ea typeface="Times New Roman"/>
            </a:rPr>
            <a:t>curriculum</a:t>
          </a:r>
          <a:endParaRPr lang="de-DE" sz="1600" kern="1200" dirty="0">
            <a:solidFill>
              <a:schemeClr val="bg1"/>
            </a:solidFill>
            <a:latin typeface="+mj-lt"/>
          </a:endParaRPr>
        </a:p>
      </dsp:txBody>
      <dsp:txXfrm>
        <a:off x="3247665" y="72013"/>
        <a:ext cx="2777978" cy="1317704"/>
      </dsp:txXfrm>
    </dsp:sp>
    <dsp:sp modelId="{697F0986-B9EA-48AD-9E77-D75BB8EB49EA}">
      <dsp:nvSpPr>
        <dsp:cNvPr id="0" name=""/>
        <dsp:cNvSpPr/>
      </dsp:nvSpPr>
      <dsp:spPr>
        <a:xfrm>
          <a:off x="4759608" y="1583957"/>
          <a:ext cx="2920548" cy="1460274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spc="-35" dirty="0">
              <a:solidFill>
                <a:srgbClr val="FEFEFE"/>
              </a:solidFill>
              <a:latin typeface="+mj-lt"/>
              <a:ea typeface="Times New Roman"/>
            </a:rPr>
            <a:t>Module</a:t>
          </a:r>
          <a:r>
            <a:rPr lang="en-US" altLang="zh-CN" sz="1600" kern="1200" spc="30" dirty="0">
              <a:solidFill>
                <a:srgbClr val="FEFEFE"/>
              </a:solidFill>
              <a:latin typeface="+mj-lt"/>
              <a:cs typeface="Times New Roman"/>
            </a:rPr>
            <a:t> 2</a:t>
          </a:r>
          <a:r>
            <a:rPr lang="en-US" altLang="zh-CN" sz="1600" kern="1200" spc="-20" dirty="0">
              <a:solidFill>
                <a:srgbClr val="FEFEFE"/>
              </a:solidFill>
              <a:latin typeface="+mj-lt"/>
              <a:ea typeface="Times New Roman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600" kern="1200" spc="-20" dirty="0" err="1">
              <a:solidFill>
                <a:srgbClr val="FEFEFE"/>
              </a:solidFill>
              <a:latin typeface="+mj-lt"/>
            </a:rPr>
            <a:t>Digitisation</a:t>
          </a:r>
          <a:r>
            <a:rPr lang="de-DE" altLang="zh-CN" sz="1600" kern="1200" spc="-20" dirty="0">
              <a:solidFill>
                <a:srgbClr val="FEFEFE"/>
              </a:solidFill>
              <a:latin typeface="+mj-lt"/>
            </a:rPr>
            <a:t> </a:t>
          </a:r>
          <a:r>
            <a:rPr lang="de-DE" altLang="zh-CN" sz="1600" kern="1200" spc="-20" dirty="0" err="1">
              <a:solidFill>
                <a:srgbClr val="FEFEFE"/>
              </a:solidFill>
              <a:latin typeface="+mj-lt"/>
            </a:rPr>
            <a:t>and</a:t>
          </a:r>
          <a:r>
            <a:rPr lang="de-DE" altLang="zh-CN" sz="1600" kern="1200" spc="-20" dirty="0">
              <a:solidFill>
                <a:srgbClr val="FEFEFE"/>
              </a:solidFill>
              <a:latin typeface="+mj-lt"/>
            </a:rPr>
            <a:t> </a:t>
          </a:r>
          <a:r>
            <a:rPr lang="de-DE" altLang="zh-CN" sz="1600" kern="1200" spc="-20" dirty="0" err="1">
              <a:solidFill>
                <a:srgbClr val="FEFEFE"/>
              </a:solidFill>
              <a:latin typeface="+mj-lt"/>
            </a:rPr>
            <a:t>Industry</a:t>
          </a:r>
          <a:r>
            <a:rPr lang="de-DE" altLang="zh-CN" sz="1600" kern="1200" spc="-20" dirty="0">
              <a:solidFill>
                <a:srgbClr val="FEFEFE"/>
              </a:solidFill>
              <a:latin typeface="+mj-lt"/>
            </a:rPr>
            <a:t> 4.0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600" kern="1200" spc="-20" dirty="0">
              <a:solidFill>
                <a:srgbClr val="FEFEFE"/>
              </a:solidFill>
              <a:latin typeface="+mj-lt"/>
            </a:rPr>
            <a:t>Terms </a:t>
          </a:r>
          <a:r>
            <a:rPr lang="de-DE" altLang="zh-CN" sz="1600" kern="1200" spc="-20" dirty="0" err="1">
              <a:solidFill>
                <a:srgbClr val="FEFEFE"/>
              </a:solidFill>
              <a:latin typeface="+mj-lt"/>
            </a:rPr>
            <a:t>and</a:t>
          </a:r>
          <a:r>
            <a:rPr lang="de-DE" altLang="zh-CN" sz="1600" kern="1200" spc="-20" dirty="0">
              <a:solidFill>
                <a:srgbClr val="FEFEFE"/>
              </a:solidFill>
              <a:latin typeface="+mj-lt"/>
            </a:rPr>
            <a:t> </a:t>
          </a:r>
          <a:r>
            <a:rPr lang="de-DE" altLang="zh-CN" sz="1600" kern="1200" spc="-20" dirty="0" err="1">
              <a:solidFill>
                <a:srgbClr val="FEFEFE"/>
              </a:solidFill>
              <a:latin typeface="+mj-lt"/>
            </a:rPr>
            <a:t>history</a:t>
          </a:r>
          <a:endParaRPr lang="de-DE" sz="1600" kern="1200" dirty="0"/>
        </a:p>
      </dsp:txBody>
      <dsp:txXfrm>
        <a:off x="4830893" y="1655242"/>
        <a:ext cx="2777978" cy="1317704"/>
      </dsp:txXfrm>
    </dsp:sp>
    <dsp:sp modelId="{0BF45EFE-B4B3-41B5-ACA2-6C2ED1D4517C}">
      <dsp:nvSpPr>
        <dsp:cNvPr id="0" name=""/>
        <dsp:cNvSpPr/>
      </dsp:nvSpPr>
      <dsp:spPr>
        <a:xfrm>
          <a:off x="3176380" y="3167185"/>
          <a:ext cx="2920548" cy="1460274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spc="-35" dirty="0">
              <a:solidFill>
                <a:schemeClr val="bg1"/>
              </a:solidFill>
              <a:latin typeface="+mj-lt"/>
              <a:ea typeface="Times New Roman"/>
            </a:rPr>
            <a:t>Module</a:t>
          </a:r>
          <a:r>
            <a:rPr lang="en-US" altLang="zh-CN" sz="1600" kern="1200" spc="30" dirty="0">
              <a:solidFill>
                <a:schemeClr val="bg1"/>
              </a:solidFill>
              <a:latin typeface="+mj-lt"/>
              <a:cs typeface="Times New Roman"/>
            </a:rPr>
            <a:t> 3</a:t>
          </a:r>
          <a:r>
            <a:rPr lang="en-US" altLang="zh-CN" sz="1600" kern="1200" spc="-20" dirty="0">
              <a:solidFill>
                <a:schemeClr val="bg1"/>
              </a:solidFill>
              <a:latin typeface="+mj-lt"/>
              <a:ea typeface="Times New Roman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600" kern="1200" spc="-20" dirty="0" err="1">
              <a:solidFill>
                <a:schemeClr val="bg1"/>
              </a:solidFill>
              <a:latin typeface="+mj-lt"/>
            </a:rPr>
            <a:t>Good</a:t>
          </a:r>
          <a:r>
            <a:rPr lang="de-DE" altLang="zh-CN" sz="1600" kern="1200" spc="-20" dirty="0">
              <a:solidFill>
                <a:schemeClr val="bg1"/>
              </a:solidFill>
              <a:latin typeface="+mj-lt"/>
            </a:rPr>
            <a:t> </a:t>
          </a:r>
          <a:r>
            <a:rPr lang="de-DE" altLang="zh-CN" sz="1600" kern="1200" spc="-20" dirty="0" err="1">
              <a:solidFill>
                <a:schemeClr val="bg1"/>
              </a:solidFill>
              <a:latin typeface="+mj-lt"/>
            </a:rPr>
            <a:t>practices</a:t>
          </a:r>
          <a:r>
            <a:rPr lang="de-DE" altLang="zh-CN" sz="1600" kern="1200" spc="-20" dirty="0">
              <a:solidFill>
                <a:schemeClr val="bg1"/>
              </a:solidFill>
              <a:latin typeface="+mj-lt"/>
            </a:rPr>
            <a:t> </a:t>
          </a:r>
          <a:r>
            <a:rPr lang="de-DE" altLang="zh-CN" sz="1600" kern="1200" spc="-20" dirty="0" err="1">
              <a:solidFill>
                <a:schemeClr val="bg1"/>
              </a:solidFill>
              <a:latin typeface="+mj-lt"/>
            </a:rPr>
            <a:t>of</a:t>
          </a:r>
          <a:endParaRPr lang="de-DE" altLang="zh-CN" sz="1600" kern="1200" spc="-20" dirty="0">
            <a:solidFill>
              <a:schemeClr val="bg1"/>
            </a:solidFill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600" kern="1200" spc="-20" dirty="0" err="1">
              <a:solidFill>
                <a:schemeClr val="bg1"/>
              </a:solidFill>
              <a:latin typeface="+mj-lt"/>
            </a:rPr>
            <a:t>digitisation</a:t>
          </a:r>
          <a:r>
            <a:rPr lang="de-DE" altLang="zh-CN" sz="1600" kern="1200" spc="-20" dirty="0">
              <a:solidFill>
                <a:schemeClr val="bg1"/>
              </a:solidFill>
              <a:latin typeface="+mj-lt"/>
            </a:rPr>
            <a:t> </a:t>
          </a:r>
          <a:r>
            <a:rPr lang="de-DE" altLang="zh-CN" sz="1600" kern="1200" spc="-20" dirty="0" err="1">
              <a:solidFill>
                <a:schemeClr val="bg1"/>
              </a:solidFill>
              <a:latin typeface="+mj-lt"/>
            </a:rPr>
            <a:t>and</a:t>
          </a:r>
          <a:r>
            <a:rPr lang="de-DE" altLang="zh-CN" sz="1600" kern="1200" spc="-20" dirty="0">
              <a:solidFill>
                <a:schemeClr val="bg1"/>
              </a:solidFill>
              <a:latin typeface="+mj-lt"/>
            </a:rPr>
            <a:t> </a:t>
          </a:r>
          <a:r>
            <a:rPr lang="de-DE" altLang="zh-CN" sz="1600" kern="1200" spc="-20" dirty="0" err="1">
              <a:solidFill>
                <a:schemeClr val="bg1"/>
              </a:solidFill>
              <a:latin typeface="+mj-lt"/>
            </a:rPr>
            <a:t>Industry</a:t>
          </a:r>
          <a:r>
            <a:rPr lang="de-DE" altLang="zh-CN" sz="1600" kern="1200" spc="-20" dirty="0">
              <a:solidFill>
                <a:schemeClr val="bg1"/>
              </a:solidFill>
              <a:latin typeface="+mj-lt"/>
            </a:rPr>
            <a:t> 4.0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3247665" y="3238470"/>
        <a:ext cx="2777978" cy="1317704"/>
      </dsp:txXfrm>
    </dsp:sp>
    <dsp:sp modelId="{404AAFA9-01E7-4AE7-88DF-CDB182D54F29}">
      <dsp:nvSpPr>
        <dsp:cNvPr id="0" name=""/>
        <dsp:cNvSpPr/>
      </dsp:nvSpPr>
      <dsp:spPr>
        <a:xfrm>
          <a:off x="1593151" y="1583957"/>
          <a:ext cx="2920548" cy="1460274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spc="-35" dirty="0">
              <a:solidFill>
                <a:schemeClr val="bg1"/>
              </a:solidFill>
              <a:latin typeface="+mj-lt"/>
              <a:ea typeface="Times New Roman"/>
            </a:rPr>
            <a:t>Module</a:t>
          </a:r>
          <a:r>
            <a:rPr lang="en-US" altLang="zh-CN" sz="1600" kern="1200" spc="30" dirty="0">
              <a:solidFill>
                <a:schemeClr val="bg1"/>
              </a:solidFill>
              <a:latin typeface="+mj-lt"/>
              <a:cs typeface="Times New Roman"/>
            </a:rPr>
            <a:t> 4</a:t>
          </a:r>
          <a:r>
            <a:rPr lang="en-US" altLang="zh-CN" sz="1600" kern="1200" spc="-20" dirty="0">
              <a:solidFill>
                <a:schemeClr val="bg1"/>
              </a:solidFill>
              <a:latin typeface="+mj-lt"/>
              <a:ea typeface="Times New Roman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solidFill>
                <a:schemeClr val="bg1"/>
              </a:solidFill>
              <a:latin typeface="+mj-lt"/>
              <a:ea typeface="Times New Roman"/>
            </a:rPr>
            <a:t>The</a:t>
          </a:r>
          <a:r>
            <a:rPr lang="en-US" altLang="zh-CN" sz="1600" kern="1200" spc="-94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dirty="0">
              <a:solidFill>
                <a:schemeClr val="bg1"/>
              </a:solidFill>
              <a:latin typeface="+mj-lt"/>
              <a:ea typeface="Times New Roman"/>
            </a:rPr>
            <a:t>need</a:t>
          </a:r>
          <a:r>
            <a:rPr lang="en-US" altLang="zh-CN" sz="1600" kern="1200" spc="-10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dirty="0">
              <a:solidFill>
                <a:schemeClr val="bg1"/>
              </a:solidFill>
              <a:latin typeface="+mj-lt"/>
              <a:ea typeface="Times New Roman"/>
            </a:rPr>
            <a:t>of</a:t>
          </a:r>
          <a:r>
            <a:rPr lang="en-US" altLang="zh-CN" sz="1600" kern="1200" spc="-10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dirty="0">
              <a:solidFill>
                <a:schemeClr val="bg1"/>
              </a:solidFill>
              <a:latin typeface="+mj-lt"/>
              <a:ea typeface="Times New Roman"/>
            </a:rPr>
            <a:t>digitisation</a:t>
          </a:r>
          <a:r>
            <a:rPr lang="en-US" altLang="zh-CN" sz="1600" kern="1200" spc="-104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dirty="0">
              <a:solidFill>
                <a:schemeClr val="bg1"/>
              </a:solidFill>
              <a:latin typeface="+mj-lt"/>
              <a:ea typeface="Times New Roman"/>
            </a:rPr>
            <a:t>in today´s</a:t>
          </a:r>
          <a:r>
            <a:rPr lang="en-US" altLang="zh-CN" sz="1600" kern="1200" spc="5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dirty="0">
              <a:solidFill>
                <a:schemeClr val="bg1"/>
              </a:solidFill>
              <a:latin typeface="+mj-lt"/>
              <a:ea typeface="Times New Roman"/>
            </a:rPr>
            <a:t>world</a:t>
          </a:r>
          <a:r>
            <a:rPr lang="en-US" altLang="zh-CN" sz="1600" kern="1200" spc="5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dirty="0">
              <a:solidFill>
                <a:schemeClr val="bg1"/>
              </a:solidFill>
              <a:latin typeface="+mj-lt"/>
              <a:ea typeface="Times New Roman"/>
            </a:rPr>
            <a:t>of</a:t>
          </a:r>
          <a:r>
            <a:rPr lang="en-US" altLang="zh-CN" sz="1600" kern="1200" spc="5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dirty="0">
              <a:solidFill>
                <a:schemeClr val="bg1"/>
              </a:solidFill>
              <a:latin typeface="+mj-lt"/>
              <a:ea typeface="Times New Roman"/>
            </a:rPr>
            <a:t>work</a:t>
          </a:r>
          <a:r>
            <a:rPr lang="en-US" altLang="zh-CN" sz="1600" kern="1200" spc="5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dirty="0">
              <a:solidFill>
                <a:schemeClr val="bg1"/>
              </a:solidFill>
              <a:latin typeface="+mj-lt"/>
              <a:ea typeface="Times New Roman"/>
            </a:rPr>
            <a:t>and </a:t>
          </a:r>
          <a:r>
            <a:rPr lang="en-US" altLang="zh-CN" sz="1600" kern="1200" spc="-45" dirty="0">
              <a:solidFill>
                <a:schemeClr val="bg1"/>
              </a:solidFill>
              <a:latin typeface="+mj-lt"/>
              <a:ea typeface="Times New Roman"/>
            </a:rPr>
            <a:t>insights</a:t>
          </a:r>
          <a:r>
            <a:rPr lang="en-US" altLang="zh-CN" sz="1600" kern="1200" spc="-2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spc="-40" dirty="0">
              <a:solidFill>
                <a:schemeClr val="bg1"/>
              </a:solidFill>
              <a:latin typeface="+mj-lt"/>
              <a:ea typeface="Times New Roman"/>
            </a:rPr>
            <a:t>into</a:t>
          </a:r>
          <a:r>
            <a:rPr lang="en-US" altLang="zh-CN" sz="1600" kern="1200" spc="-3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1600" kern="1200" spc="-45" dirty="0">
              <a:solidFill>
                <a:schemeClr val="bg1"/>
              </a:solidFill>
              <a:latin typeface="+mj-lt"/>
              <a:ea typeface="Times New Roman"/>
            </a:rPr>
            <a:t>future </a:t>
          </a:r>
          <a:r>
            <a:rPr lang="en-US" altLang="zh-CN" sz="1600" kern="1200" spc="-20" dirty="0">
              <a:solidFill>
                <a:schemeClr val="bg1"/>
              </a:solidFill>
              <a:latin typeface="+mj-lt"/>
              <a:ea typeface="Times New Roman"/>
            </a:rPr>
            <a:t>de</a:t>
          </a:r>
          <a:r>
            <a:rPr lang="en-US" altLang="zh-CN" sz="1600" kern="1200" spc="-15" dirty="0">
              <a:solidFill>
                <a:schemeClr val="bg1"/>
              </a:solidFill>
              <a:latin typeface="+mj-lt"/>
              <a:ea typeface="Times New Roman"/>
            </a:rPr>
            <a:t>velopments</a:t>
          </a:r>
          <a:endParaRPr lang="de-DE" sz="1600" kern="1200" dirty="0">
            <a:solidFill>
              <a:schemeClr val="bg1"/>
            </a:solidFill>
            <a:latin typeface="+mj-lt"/>
          </a:endParaRPr>
        </a:p>
      </dsp:txBody>
      <dsp:txXfrm>
        <a:off x="1664436" y="1655242"/>
        <a:ext cx="2777978" cy="1317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2EE07-1D68-491C-9899-C597070BBDC6}">
      <dsp:nvSpPr>
        <dsp:cNvPr id="0" name=""/>
        <dsp:cNvSpPr/>
      </dsp:nvSpPr>
      <dsp:spPr>
        <a:xfrm>
          <a:off x="2357458" y="-280117"/>
          <a:ext cx="4558391" cy="4558391"/>
        </a:xfrm>
        <a:prstGeom prst="circularArrow">
          <a:avLst>
            <a:gd name="adj1" fmla="val 5689"/>
            <a:gd name="adj2" fmla="val 340510"/>
            <a:gd name="adj3" fmla="val 12334371"/>
            <a:gd name="adj4" fmla="val 18332581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04B399-E994-4D11-968D-C2667B13447B}">
      <dsp:nvSpPr>
        <dsp:cNvPr id="0" name=""/>
        <dsp:cNvSpPr/>
      </dsp:nvSpPr>
      <dsp:spPr>
        <a:xfrm>
          <a:off x="3004316" y="1735"/>
          <a:ext cx="3264675" cy="1632337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spc="-35" dirty="0">
              <a:solidFill>
                <a:schemeClr val="bg1"/>
              </a:solidFill>
              <a:latin typeface="+mj-lt"/>
              <a:ea typeface="Times New Roman"/>
            </a:rPr>
            <a:t>Module</a:t>
          </a:r>
          <a:r>
            <a:rPr lang="en-US" altLang="zh-CN" sz="2400" kern="1200" spc="30" dirty="0">
              <a:solidFill>
                <a:schemeClr val="bg1"/>
              </a:solidFill>
              <a:latin typeface="+mj-lt"/>
              <a:cs typeface="Times New Roman"/>
            </a:rPr>
            <a:t> A</a:t>
          </a:r>
          <a:r>
            <a:rPr lang="en-US" altLang="zh-CN" sz="2400" kern="1200" spc="-20" dirty="0">
              <a:solidFill>
                <a:schemeClr val="bg1"/>
              </a:solidFill>
              <a:latin typeface="+mj-lt"/>
              <a:ea typeface="Times New Roman"/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spc="-85" dirty="0">
              <a:solidFill>
                <a:schemeClr val="bg1"/>
              </a:solidFill>
              <a:latin typeface="+mj-lt"/>
              <a:ea typeface="Times New Roman"/>
            </a:rPr>
            <a:t>Digitisation</a:t>
          </a:r>
          <a:r>
            <a:rPr lang="en-US" altLang="zh-CN" sz="2400" kern="1200" spc="-5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2400" kern="1200" spc="-104" dirty="0">
              <a:solidFill>
                <a:schemeClr val="bg1"/>
              </a:solidFill>
              <a:latin typeface="+mj-lt"/>
              <a:ea typeface="Times New Roman"/>
            </a:rPr>
            <a:t>–</a:t>
          </a:r>
          <a:r>
            <a:rPr lang="en-US" altLang="zh-CN" sz="2400" kern="1200" spc="-5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2400" kern="1200" spc="-109" dirty="0">
              <a:solidFill>
                <a:schemeClr val="bg1"/>
              </a:solidFill>
              <a:latin typeface="+mj-lt"/>
              <a:ea typeface="Times New Roman"/>
            </a:rPr>
            <a:t>Terms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spc="-25" dirty="0">
              <a:solidFill>
                <a:schemeClr val="bg1"/>
              </a:solidFill>
              <a:latin typeface="+mj-lt"/>
              <a:ea typeface="Times New Roman"/>
            </a:rPr>
            <a:t>and</a:t>
          </a:r>
          <a:r>
            <a:rPr lang="en-US" altLang="zh-CN" sz="2400" kern="1200" spc="7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2400" kern="1200" spc="-25" dirty="0">
              <a:solidFill>
                <a:schemeClr val="bg1"/>
              </a:solidFill>
              <a:latin typeface="+mj-lt"/>
              <a:ea typeface="Times New Roman"/>
            </a:rPr>
            <a:t>history</a:t>
          </a:r>
          <a:endParaRPr lang="de-DE" sz="2400" kern="1200" dirty="0">
            <a:solidFill>
              <a:schemeClr val="bg1"/>
            </a:solidFill>
            <a:latin typeface="+mj-lt"/>
          </a:endParaRPr>
        </a:p>
      </dsp:txBody>
      <dsp:txXfrm>
        <a:off x="3084000" y="81419"/>
        <a:ext cx="3105307" cy="1472969"/>
      </dsp:txXfrm>
    </dsp:sp>
    <dsp:sp modelId="{697F0986-B9EA-48AD-9E77-D75BB8EB49EA}">
      <dsp:nvSpPr>
        <dsp:cNvPr id="0" name=""/>
        <dsp:cNvSpPr/>
      </dsp:nvSpPr>
      <dsp:spPr>
        <a:xfrm>
          <a:off x="4731967" y="2994115"/>
          <a:ext cx="3264675" cy="1632337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spc="-35" dirty="0">
              <a:solidFill>
                <a:srgbClr val="FEFEFE"/>
              </a:solidFill>
              <a:latin typeface="+mj-lt"/>
              <a:ea typeface="Times New Roman"/>
            </a:rPr>
            <a:t>Module</a:t>
          </a:r>
          <a:r>
            <a:rPr lang="en-US" altLang="zh-CN" sz="2400" kern="1200" spc="30" dirty="0">
              <a:solidFill>
                <a:srgbClr val="FEFEFE"/>
              </a:solidFill>
              <a:latin typeface="+mj-lt"/>
              <a:cs typeface="Times New Roman"/>
            </a:rPr>
            <a:t> B</a:t>
          </a:r>
          <a:r>
            <a:rPr lang="en-US" altLang="zh-CN" sz="2400" kern="1200" spc="-20" dirty="0">
              <a:solidFill>
                <a:srgbClr val="FEFEFE"/>
              </a:solidFill>
              <a:latin typeface="+mj-lt"/>
              <a:ea typeface="Times New Roman"/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spc="-65" dirty="0">
              <a:solidFill>
                <a:schemeClr val="bg1"/>
              </a:solidFill>
              <a:latin typeface="+mj-lt"/>
              <a:ea typeface="Times New Roman"/>
            </a:rPr>
            <a:t>Industry</a:t>
          </a:r>
          <a:r>
            <a:rPr lang="en-US" altLang="zh-CN" sz="2400" kern="1200" spc="-4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2400" kern="1200" spc="-60" dirty="0">
              <a:solidFill>
                <a:schemeClr val="bg1"/>
              </a:solidFill>
              <a:latin typeface="+mj-lt"/>
              <a:ea typeface="Times New Roman"/>
            </a:rPr>
            <a:t>4.0</a:t>
          </a:r>
          <a:r>
            <a:rPr lang="en-US" altLang="zh-CN" sz="2400" kern="1200" spc="-4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2400" kern="1200" spc="-69" dirty="0">
              <a:solidFill>
                <a:schemeClr val="bg1"/>
              </a:solidFill>
              <a:latin typeface="+mj-lt"/>
              <a:ea typeface="Times New Roman"/>
            </a:rPr>
            <a:t>–</a:t>
          </a:r>
          <a:r>
            <a:rPr lang="en-US" altLang="zh-CN" sz="2400" kern="1200" spc="-50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2400" kern="1200" spc="-75" dirty="0">
              <a:solidFill>
                <a:schemeClr val="bg1"/>
              </a:solidFill>
              <a:latin typeface="+mj-lt"/>
              <a:ea typeface="Times New Roman"/>
            </a:rPr>
            <a:t>Terms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spc="-25" dirty="0">
              <a:solidFill>
                <a:schemeClr val="bg1"/>
              </a:solidFill>
              <a:latin typeface="+mj-lt"/>
              <a:ea typeface="Times New Roman"/>
            </a:rPr>
            <a:t>and</a:t>
          </a:r>
          <a:r>
            <a:rPr lang="en-US" altLang="zh-CN" sz="2400" kern="1200" spc="75" dirty="0">
              <a:solidFill>
                <a:schemeClr val="bg1"/>
              </a:solidFill>
              <a:latin typeface="+mj-lt"/>
              <a:cs typeface="Times New Roman"/>
            </a:rPr>
            <a:t> </a:t>
          </a:r>
          <a:r>
            <a:rPr lang="en-US" altLang="zh-CN" sz="2400" kern="1200" spc="-25" dirty="0">
              <a:solidFill>
                <a:schemeClr val="bg1"/>
              </a:solidFill>
              <a:latin typeface="+mj-lt"/>
              <a:ea typeface="Times New Roman"/>
            </a:rPr>
            <a:t>history</a:t>
          </a:r>
          <a:endParaRPr lang="de-DE" sz="2400" kern="1200" dirty="0">
            <a:solidFill>
              <a:schemeClr val="bg1"/>
            </a:solidFill>
            <a:latin typeface="+mj-lt"/>
          </a:endParaRPr>
        </a:p>
      </dsp:txBody>
      <dsp:txXfrm>
        <a:off x="4811651" y="3073799"/>
        <a:ext cx="3105307" cy="1472969"/>
      </dsp:txXfrm>
    </dsp:sp>
    <dsp:sp modelId="{0BF45EFE-B4B3-41B5-ACA2-6C2ED1D4517C}">
      <dsp:nvSpPr>
        <dsp:cNvPr id="0" name=""/>
        <dsp:cNvSpPr/>
      </dsp:nvSpPr>
      <dsp:spPr>
        <a:xfrm>
          <a:off x="1276665" y="2994115"/>
          <a:ext cx="3264675" cy="1632337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spc="-35" dirty="0">
              <a:solidFill>
                <a:srgbClr val="FEFEFE"/>
              </a:solidFill>
              <a:latin typeface="+mj-lt"/>
              <a:ea typeface="Times New Roman"/>
            </a:rPr>
            <a:t>Module</a:t>
          </a:r>
          <a:r>
            <a:rPr lang="en-US" altLang="zh-CN" sz="2400" kern="1200" spc="30" dirty="0">
              <a:solidFill>
                <a:srgbClr val="FEFEFE"/>
              </a:solidFill>
              <a:latin typeface="+mj-lt"/>
              <a:cs typeface="Times New Roman"/>
            </a:rPr>
            <a:t> C</a:t>
          </a:r>
          <a:r>
            <a:rPr lang="en-US" altLang="zh-CN" sz="2400" kern="1200" spc="-20" dirty="0">
              <a:solidFill>
                <a:srgbClr val="FEFEFE"/>
              </a:solidFill>
              <a:latin typeface="+mj-lt"/>
              <a:ea typeface="Times New Roman"/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rgbClr val="FEFEFE"/>
              </a:solidFill>
              <a:latin typeface="+mj-lt"/>
              <a:ea typeface="Times New Roman"/>
            </a:rPr>
            <a:t>Current</a:t>
          </a:r>
          <a:r>
            <a:rPr lang="en-US" altLang="zh-CN" sz="2400" kern="1200" dirty="0">
              <a:solidFill>
                <a:srgbClr val="FEFEFE"/>
              </a:solidFill>
              <a:latin typeface="+mj-lt"/>
              <a:cs typeface="Times New Roman"/>
            </a:rPr>
            <a:t> </a:t>
          </a:r>
          <a:r>
            <a:rPr lang="en-US" altLang="zh-CN" sz="2400" kern="1200" dirty="0">
              <a:solidFill>
                <a:srgbClr val="FEFEFE"/>
              </a:solidFill>
              <a:latin typeface="+mj-lt"/>
              <a:ea typeface="Times New Roman"/>
            </a:rPr>
            <a:t>status</a:t>
          </a:r>
          <a:r>
            <a:rPr lang="en-US" altLang="zh-CN" sz="2400" kern="1200" spc="-209" dirty="0">
              <a:solidFill>
                <a:srgbClr val="FEFEFE"/>
              </a:solidFill>
              <a:latin typeface="+mj-lt"/>
              <a:cs typeface="Times New Roman"/>
            </a:rPr>
            <a:t> </a:t>
          </a:r>
          <a:r>
            <a:rPr lang="en-US" altLang="zh-CN" sz="2400" kern="1200" dirty="0">
              <a:solidFill>
                <a:srgbClr val="FEFEFE"/>
              </a:solidFill>
              <a:latin typeface="+mj-lt"/>
              <a:ea typeface="Times New Roman"/>
            </a:rPr>
            <a:t>and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spc="-25" dirty="0">
              <a:solidFill>
                <a:srgbClr val="FEFEFE"/>
              </a:solidFill>
              <a:latin typeface="+mj-lt"/>
              <a:ea typeface="Times New Roman"/>
            </a:rPr>
            <a:t>future</a:t>
          </a:r>
          <a:r>
            <a:rPr lang="en-US" altLang="zh-CN" sz="2400" kern="1200" spc="85" dirty="0">
              <a:solidFill>
                <a:srgbClr val="FEFEFE"/>
              </a:solidFill>
              <a:latin typeface="+mj-lt"/>
              <a:cs typeface="Times New Roman"/>
            </a:rPr>
            <a:t> </a:t>
          </a:r>
          <a:r>
            <a:rPr lang="en-US" altLang="zh-CN" sz="2400" kern="1200" spc="-30" dirty="0">
              <a:solidFill>
                <a:srgbClr val="FEFEFE"/>
              </a:solidFill>
              <a:latin typeface="+mj-lt"/>
              <a:ea typeface="Times New Roman"/>
            </a:rPr>
            <a:t>developments</a:t>
          </a:r>
          <a:endParaRPr lang="de-DE" sz="2400" kern="1200" dirty="0">
            <a:latin typeface="+mj-lt"/>
          </a:endParaRPr>
        </a:p>
      </dsp:txBody>
      <dsp:txXfrm>
        <a:off x="1356349" y="3073799"/>
        <a:ext cx="3105307" cy="1472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2EE07-1D68-491C-9899-C597070BBDC6}">
      <dsp:nvSpPr>
        <dsp:cNvPr id="0" name=""/>
        <dsp:cNvSpPr/>
      </dsp:nvSpPr>
      <dsp:spPr>
        <a:xfrm>
          <a:off x="2356831" y="-38080"/>
          <a:ext cx="4569853" cy="4569853"/>
        </a:xfrm>
        <a:prstGeom prst="circularArrow">
          <a:avLst>
            <a:gd name="adj1" fmla="val 5544"/>
            <a:gd name="adj2" fmla="val 330680"/>
            <a:gd name="adj3" fmla="val 14631305"/>
            <a:gd name="adj4" fmla="val 1688441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04B399-E994-4D11-968D-C2667B13447B}">
      <dsp:nvSpPr>
        <dsp:cNvPr id="0" name=""/>
        <dsp:cNvSpPr/>
      </dsp:nvSpPr>
      <dsp:spPr>
        <a:xfrm>
          <a:off x="3989011" y="1750"/>
          <a:ext cx="1305494" cy="652747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dirty="0" err="1">
              <a:solidFill>
                <a:srgbClr val="FEFEFE"/>
              </a:solidFill>
              <a:latin typeface="+mj-lt"/>
            </a:rPr>
            <a:t>Subject</a:t>
          </a:r>
          <a:r>
            <a:rPr lang="de-DE" altLang="zh-CN" sz="1100" kern="1200" dirty="0">
              <a:solidFill>
                <a:srgbClr val="FEFEFE"/>
              </a:solidFill>
              <a:latin typeface="+mj-lt"/>
            </a:rPr>
            <a:t> </a:t>
          </a:r>
          <a:r>
            <a:rPr lang="de-DE" altLang="zh-CN" sz="1100" kern="1200" dirty="0" err="1">
              <a:solidFill>
                <a:srgbClr val="FEFEFE"/>
              </a:solidFill>
              <a:latin typeface="+mj-lt"/>
            </a:rPr>
            <a:t>specific</a:t>
          </a:r>
          <a:endParaRPr lang="de-DE" altLang="zh-CN" sz="1100" kern="1200" dirty="0">
            <a:solidFill>
              <a:srgbClr val="FEFEFE"/>
            </a:solidFill>
            <a:latin typeface="+mj-lt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dirty="0" err="1">
              <a:solidFill>
                <a:srgbClr val="FEFEFE"/>
              </a:solidFill>
              <a:latin typeface="+mj-lt"/>
            </a:rPr>
            <a:t>Competences</a:t>
          </a:r>
          <a:endParaRPr lang="de-DE" sz="1100" kern="1200" dirty="0">
            <a:latin typeface="+mj-lt"/>
          </a:endParaRPr>
        </a:p>
      </dsp:txBody>
      <dsp:txXfrm>
        <a:off x="4020875" y="33614"/>
        <a:ext cx="1241766" cy="589019"/>
      </dsp:txXfrm>
    </dsp:sp>
    <dsp:sp modelId="{697F0986-B9EA-48AD-9E77-D75BB8EB49EA}">
      <dsp:nvSpPr>
        <dsp:cNvPr id="0" name=""/>
        <dsp:cNvSpPr/>
      </dsp:nvSpPr>
      <dsp:spPr>
        <a:xfrm>
          <a:off x="5366996" y="572530"/>
          <a:ext cx="1305494" cy="652747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Communicative</a:t>
          </a:r>
          <a:endParaRPr lang="de-DE" altLang="zh-CN" sz="1100" kern="1200" spc="-35" dirty="0">
            <a:solidFill>
              <a:srgbClr val="FEFEFE"/>
            </a:solidFill>
            <a:latin typeface="+mj-lt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sz="1100" kern="1200" dirty="0">
            <a:latin typeface="+mj-lt"/>
          </a:endParaRPr>
        </a:p>
      </dsp:txBody>
      <dsp:txXfrm>
        <a:off x="5398860" y="604394"/>
        <a:ext cx="1241766" cy="589019"/>
      </dsp:txXfrm>
    </dsp:sp>
    <dsp:sp modelId="{0BF45EFE-B4B3-41B5-ACA2-6C2ED1D4517C}">
      <dsp:nvSpPr>
        <dsp:cNvPr id="0" name=""/>
        <dsp:cNvSpPr/>
      </dsp:nvSpPr>
      <dsp:spPr>
        <a:xfrm>
          <a:off x="5937776" y="1950515"/>
          <a:ext cx="1305494" cy="652747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Process</a:t>
          </a:r>
          <a:endParaRPr lang="de-DE" altLang="zh-CN" sz="1100" kern="1200" spc="-35" dirty="0">
            <a:solidFill>
              <a:srgbClr val="FEFEFE"/>
            </a:solidFill>
            <a:latin typeface="+mj-lt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related</a:t>
          </a:r>
          <a:r>
            <a:rPr lang="de-DE" altLang="zh-CN" sz="1100" kern="1200" spc="-35" dirty="0">
              <a:solidFill>
                <a:srgbClr val="FEFEFE"/>
              </a:solidFill>
              <a:latin typeface="+mj-lt"/>
            </a:rPr>
            <a:t> </a:t>
          </a: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sz="1100" kern="1200" dirty="0">
            <a:latin typeface="+mj-lt"/>
          </a:endParaRPr>
        </a:p>
      </dsp:txBody>
      <dsp:txXfrm>
        <a:off x="5969640" y="1982379"/>
        <a:ext cx="1241766" cy="589019"/>
      </dsp:txXfrm>
    </dsp:sp>
    <dsp:sp modelId="{42553B1B-A76B-4596-86E2-E81AAA105165}">
      <dsp:nvSpPr>
        <dsp:cNvPr id="0" name=""/>
        <dsp:cNvSpPr/>
      </dsp:nvSpPr>
      <dsp:spPr>
        <a:xfrm>
          <a:off x="5366996" y="3328500"/>
          <a:ext cx="1305494" cy="652747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Managerial</a:t>
          </a:r>
          <a:endParaRPr lang="de-DE" altLang="zh-CN" sz="1100" kern="1200" spc="-35" dirty="0">
            <a:solidFill>
              <a:srgbClr val="FEFEFE"/>
            </a:solidFill>
            <a:latin typeface="+mj-lt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sz="1100" kern="1200" dirty="0">
            <a:latin typeface="+mj-lt"/>
          </a:endParaRPr>
        </a:p>
      </dsp:txBody>
      <dsp:txXfrm>
        <a:off x="5398860" y="3360364"/>
        <a:ext cx="1241766" cy="589019"/>
      </dsp:txXfrm>
    </dsp:sp>
    <dsp:sp modelId="{BAD94247-10B3-4580-81EC-A71BB68D9BCD}">
      <dsp:nvSpPr>
        <dsp:cNvPr id="0" name=""/>
        <dsp:cNvSpPr/>
      </dsp:nvSpPr>
      <dsp:spPr>
        <a:xfrm>
          <a:off x="3989011" y="3899280"/>
          <a:ext cx="1305494" cy="652747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>
              <a:solidFill>
                <a:srgbClr val="FEFEFE"/>
              </a:solidFill>
              <a:latin typeface="+mj-lt"/>
            </a:rPr>
            <a:t>Research </a:t>
          </a: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related</a:t>
          </a:r>
          <a:r>
            <a:rPr lang="de-DE" altLang="zh-CN" sz="1100" kern="1200" spc="-35" dirty="0">
              <a:solidFill>
                <a:srgbClr val="FEFEFE"/>
              </a:solidFill>
              <a:latin typeface="+mj-lt"/>
            </a:rPr>
            <a:t> </a:t>
          </a: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sz="1100" kern="1200" dirty="0">
            <a:latin typeface="+mj-lt"/>
          </a:endParaRPr>
        </a:p>
      </dsp:txBody>
      <dsp:txXfrm>
        <a:off x="4020875" y="3931144"/>
        <a:ext cx="1241766" cy="589019"/>
      </dsp:txXfrm>
    </dsp:sp>
    <dsp:sp modelId="{B3101F5F-2C1A-4C08-B2C4-C1A0C8EDD700}">
      <dsp:nvSpPr>
        <dsp:cNvPr id="0" name=""/>
        <dsp:cNvSpPr/>
      </dsp:nvSpPr>
      <dsp:spPr>
        <a:xfrm>
          <a:off x="2611026" y="3328500"/>
          <a:ext cx="1305494" cy="652747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>
              <a:solidFill>
                <a:srgbClr val="FEFEFE"/>
              </a:solidFill>
              <a:latin typeface="+mj-lt"/>
            </a:rPr>
            <a:t>Practice </a:t>
          </a: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related</a:t>
          </a:r>
          <a:endParaRPr lang="de-DE" altLang="zh-CN" sz="1100" kern="1200" spc="-35" dirty="0">
            <a:solidFill>
              <a:srgbClr val="FEFEFE"/>
            </a:solidFill>
            <a:latin typeface="+mj-lt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sz="1100" kern="1200" dirty="0">
            <a:latin typeface="+mj-lt"/>
          </a:endParaRPr>
        </a:p>
      </dsp:txBody>
      <dsp:txXfrm>
        <a:off x="2642890" y="3360364"/>
        <a:ext cx="1241766" cy="589019"/>
      </dsp:txXfrm>
    </dsp:sp>
    <dsp:sp modelId="{EF552A9C-E8BF-45AB-A234-A1247D9FB632}">
      <dsp:nvSpPr>
        <dsp:cNvPr id="0" name=""/>
        <dsp:cNvSpPr/>
      </dsp:nvSpPr>
      <dsp:spPr>
        <a:xfrm>
          <a:off x="2040246" y="1950515"/>
          <a:ext cx="1305494" cy="652747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Methodological</a:t>
          </a:r>
          <a:endParaRPr lang="de-DE" altLang="zh-CN" sz="1100" kern="1200" spc="-35" dirty="0">
            <a:solidFill>
              <a:srgbClr val="FEFEFE"/>
            </a:solidFill>
            <a:latin typeface="+mj-lt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sz="1100" kern="1200" dirty="0">
            <a:latin typeface="+mj-lt"/>
          </a:endParaRPr>
        </a:p>
      </dsp:txBody>
      <dsp:txXfrm>
        <a:off x="2072110" y="1982379"/>
        <a:ext cx="1241766" cy="589019"/>
      </dsp:txXfrm>
    </dsp:sp>
    <dsp:sp modelId="{C856401F-AC5D-4FF3-885F-517133B81986}">
      <dsp:nvSpPr>
        <dsp:cNvPr id="0" name=""/>
        <dsp:cNvSpPr/>
      </dsp:nvSpPr>
      <dsp:spPr>
        <a:xfrm>
          <a:off x="2611026" y="572530"/>
          <a:ext cx="1305494" cy="652747"/>
        </a:xfrm>
        <a:prstGeom prst="roundRect">
          <a:avLst/>
        </a:prstGeom>
        <a:gradFill flip="none" rotWithShape="0">
          <a:gsLst>
            <a:gs pos="0">
              <a:srgbClr val="94D7EC">
                <a:shade val="30000"/>
                <a:satMod val="115000"/>
              </a:srgbClr>
            </a:gs>
            <a:gs pos="50000">
              <a:srgbClr val="94D7EC">
                <a:shade val="67500"/>
                <a:satMod val="115000"/>
              </a:srgbClr>
            </a:gs>
            <a:gs pos="100000">
              <a:srgbClr val="94D7EC">
                <a:shade val="100000"/>
                <a:satMod val="115000"/>
              </a:srgbClr>
            </a:gs>
          </a:gsLst>
          <a:lin ang="5400000" scaled="1"/>
          <a:tileRect/>
        </a:gradFill>
        <a:ln w="1905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Social</a:t>
          </a:r>
          <a:endParaRPr lang="de-DE" altLang="zh-CN" sz="1100" kern="1200" spc="-35" dirty="0">
            <a:solidFill>
              <a:srgbClr val="FEFEFE"/>
            </a:solidFill>
            <a:latin typeface="+mj-lt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zh-CN" sz="1100" kern="1200" spc="-35" dirty="0" err="1">
              <a:solidFill>
                <a:srgbClr val="FEFEFE"/>
              </a:solidFill>
              <a:latin typeface="+mj-lt"/>
            </a:rPr>
            <a:t>Competences</a:t>
          </a:r>
          <a:endParaRPr lang="de-DE" sz="1100" kern="1200" dirty="0">
            <a:latin typeface="+mj-lt"/>
          </a:endParaRPr>
        </a:p>
      </dsp:txBody>
      <dsp:txXfrm>
        <a:off x="2642890" y="604394"/>
        <a:ext cx="1241766" cy="589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22B45-DFC1-4ABF-A912-28F385E8301F}" type="datetimeFigureOut">
              <a:rPr lang="de-DE" smtClean="0"/>
              <a:t>15.07.2021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D5F6E-A259-4E94-903E-888D3015D0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12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F40A-DC24-4CCE-AD73-36EC42EAEEC3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70C8-BBF8-4F38-BF4A-C08D7978C8FC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4748-7E25-461A-9F8D-E9E301B77368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804C-E066-4D44-A64E-42A27AF002D7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8AFD-FA09-418D-BDDD-B7927E4BDDD8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7324-B10A-4362-9262-AC97B4971895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34FE-29CE-4C5F-B2F5-98F00AFFC1F3}" type="datetime1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E04E-2C5D-430C-B2DB-C62B778FD51B}" type="datetime1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F946-FCBD-4271-BD4B-1F35030CED43}" type="datetime1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74B3-45E8-4751-9B9C-FF10C3BE1612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E093-D3A0-4F66-93B2-FDB4C19A894C}" type="datetime1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0AF2-3E75-4CCC-9A52-0A127AC80A78}" type="datetime1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968119" y="151473"/>
            <a:ext cx="6679193" cy="665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5145">
              <a:lnSpc>
                <a:spcPct val="100000"/>
              </a:lnSpc>
            </a:pPr>
            <a:r>
              <a:rPr lang="en-US" altLang="zh-CN" sz="2000" b="1" spc="-154" dirty="0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2000" b="1" spc="-104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2000" b="1" spc="-225" dirty="0">
                <a:solidFill>
                  <a:srgbClr val="FEFEFE"/>
                </a:solidFill>
                <a:ea typeface="Times New Roman"/>
              </a:rPr>
              <a:t>VET</a:t>
            </a:r>
          </a:p>
          <a:p>
            <a:pPr marL="0" indent="525145">
              <a:lnSpc>
                <a:spcPct val="100000"/>
              </a:lnSpc>
              <a:spcBef>
                <a:spcPts val="120"/>
              </a:spcBef>
            </a:pP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Project</a:t>
            </a:r>
            <a:r>
              <a:rPr lang="en-US" altLang="zh-CN" sz="20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Number:</a:t>
            </a:r>
            <a:r>
              <a:rPr lang="en-US" altLang="zh-CN" sz="2000" spc="-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ea typeface="Times New Roman"/>
              </a:rPr>
              <a:t>2018-1-DE02-KA202-005145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4800" spc="-440" dirty="0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4800" spc="-275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4800" spc="-540" dirty="0">
                <a:solidFill>
                  <a:srgbClr val="FEFEFE"/>
                </a:solidFill>
                <a:ea typeface="Times New Roman"/>
              </a:rPr>
              <a:t>VET</a:t>
            </a:r>
          </a:p>
          <a:p>
            <a:pPr>
              <a:lnSpc>
                <a:spcPts val="1389"/>
              </a:lnSpc>
            </a:pPr>
            <a:endParaRPr lang="en-US" dirty="0"/>
          </a:p>
          <a:p>
            <a:pPr marL="0" hangingPunct="0">
              <a:lnSpc>
                <a:spcPct val="120000"/>
              </a:lnSpc>
            </a:pPr>
            <a:r>
              <a:rPr lang="en-US" altLang="zh-CN" sz="2000" spc="-169" dirty="0">
                <a:solidFill>
                  <a:srgbClr val="81FEFE"/>
                </a:solidFill>
                <a:ea typeface="Times New Roman"/>
              </a:rPr>
              <a:t>FOSTERING</a:t>
            </a:r>
            <a:r>
              <a:rPr lang="en-US" altLang="zh-CN" sz="2000" spc="-64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54" dirty="0">
                <a:solidFill>
                  <a:srgbClr val="81FEFE"/>
                </a:solidFill>
                <a:ea typeface="Times New Roman"/>
              </a:rPr>
              <a:t>DIGITISATION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89" dirty="0">
                <a:solidFill>
                  <a:srgbClr val="81FEFE"/>
                </a:solidFill>
                <a:ea typeface="Times New Roman"/>
              </a:rPr>
              <a:t>AND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75" dirty="0">
                <a:solidFill>
                  <a:srgbClr val="81FEFE"/>
                </a:solidFill>
                <a:ea typeface="Times New Roman"/>
              </a:rPr>
              <a:t>INDUSTRY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10" dirty="0">
                <a:solidFill>
                  <a:srgbClr val="81FEFE"/>
                </a:solidFill>
                <a:ea typeface="Times New Roman"/>
              </a:rPr>
              <a:t>4.0</a:t>
            </a:r>
            <a:r>
              <a:rPr lang="en-US" altLang="zh-CN" sz="2000" spc="-75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45" dirty="0">
                <a:solidFill>
                  <a:srgbClr val="81FEFE"/>
                </a:solidFill>
                <a:ea typeface="Times New Roman"/>
              </a:rPr>
              <a:t>IN</a:t>
            </a:r>
            <a:r>
              <a:rPr lang="en-US" altLang="zh-CN" sz="2000" dirty="0">
                <a:solidFill>
                  <a:srgbClr val="81FEFE"/>
                </a:solidFill>
                <a:cs typeface="Times New Roman"/>
              </a:rPr>
              <a:t> </a:t>
            </a:r>
            <a:br>
              <a:rPr dirty="0"/>
            </a:br>
            <a:r>
              <a:rPr lang="en-US" altLang="zh-CN" sz="2000" spc="-184" dirty="0">
                <a:solidFill>
                  <a:srgbClr val="81FEFE"/>
                </a:solidFill>
                <a:ea typeface="Times New Roman"/>
              </a:rPr>
              <a:t>VOCATIONAL</a:t>
            </a:r>
            <a:r>
              <a:rPr lang="en-US" altLang="zh-CN" sz="2000" spc="-69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84" dirty="0">
                <a:solidFill>
                  <a:srgbClr val="81FEFE"/>
                </a:solidFill>
                <a:ea typeface="Times New Roman"/>
              </a:rPr>
              <a:t>EDUCATION</a:t>
            </a:r>
            <a:r>
              <a:rPr lang="en-US" altLang="zh-CN" sz="2000" spc="-75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95" dirty="0">
                <a:solidFill>
                  <a:srgbClr val="81FEFE"/>
                </a:solidFill>
                <a:ea typeface="Times New Roman"/>
              </a:rPr>
              <a:t>AND</a:t>
            </a:r>
            <a:r>
              <a:rPr lang="en-US" altLang="zh-CN" sz="2000" spc="-80" dirty="0">
                <a:solidFill>
                  <a:srgbClr val="81FEFE"/>
                </a:solidFill>
                <a:cs typeface="Times New Roman"/>
              </a:rPr>
              <a:t> </a:t>
            </a:r>
            <a:r>
              <a:rPr lang="en-US" altLang="zh-CN" sz="2000" spc="-170" dirty="0">
                <a:solidFill>
                  <a:srgbClr val="81FEFE"/>
                </a:solidFill>
                <a:ea typeface="Times New Roman"/>
              </a:rPr>
              <a:t>TRAINING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75"/>
              </a:lnSpc>
            </a:pPr>
            <a:endParaRPr lang="en-US" dirty="0"/>
          </a:p>
          <a:p>
            <a:pPr marL="118236" hangingPunct="0">
              <a:lnSpc>
                <a:spcPct val="95416"/>
              </a:lnSpc>
            </a:pPr>
            <a:r>
              <a:rPr lang="en-US" altLang="zh-CN" sz="2400" b="1" spc="-104" dirty="0">
                <a:solidFill>
                  <a:schemeClr val="bg1"/>
                </a:solidFill>
                <a:ea typeface="Times New Roman"/>
              </a:rPr>
              <a:t>IO4</a:t>
            </a:r>
            <a:br>
              <a:rPr dirty="0">
                <a:solidFill>
                  <a:schemeClr val="bg1"/>
                </a:solidFill>
              </a:rPr>
            </a:br>
            <a:r>
              <a:rPr lang="en-US" sz="2400" spc="-65" dirty="0">
                <a:solidFill>
                  <a:schemeClr val="bg1"/>
                </a:solidFill>
              </a:rPr>
              <a:t>Teacher Module 1 – </a:t>
            </a:r>
          </a:p>
          <a:p>
            <a:pPr marL="118236" hangingPunct="0">
              <a:lnSpc>
                <a:spcPct val="95416"/>
              </a:lnSpc>
            </a:pPr>
            <a:r>
              <a:rPr lang="en-US" sz="2400" spc="-65" dirty="0">
                <a:solidFill>
                  <a:schemeClr val="bg1"/>
                </a:solidFill>
              </a:rPr>
              <a:t>The </a:t>
            </a:r>
            <a:r>
              <a:rPr lang="en-US" sz="2400" spc="-65" dirty="0" err="1">
                <a:solidFill>
                  <a:schemeClr val="bg1"/>
                </a:solidFill>
              </a:rPr>
              <a:t>DigI</a:t>
            </a:r>
            <a:r>
              <a:rPr lang="en-US" sz="2400" spc="-65" dirty="0">
                <a:solidFill>
                  <a:schemeClr val="bg1"/>
                </a:solidFill>
              </a:rPr>
              <a:t> VET Project and the </a:t>
            </a:r>
            <a:r>
              <a:rPr lang="en-US" sz="2400" spc="-65" dirty="0" err="1">
                <a:solidFill>
                  <a:schemeClr val="bg1"/>
                </a:solidFill>
              </a:rPr>
              <a:t>DigI</a:t>
            </a:r>
            <a:r>
              <a:rPr lang="en-US" sz="2400" spc="-65" dirty="0">
                <a:solidFill>
                  <a:schemeClr val="bg1"/>
                </a:solidFill>
              </a:rPr>
              <a:t> VET Curriculum</a:t>
            </a:r>
            <a:endParaRPr lang="en-US" altLang="zh-CN" sz="2400" spc="-55" dirty="0">
              <a:solidFill>
                <a:schemeClr val="bg1"/>
              </a:solidFill>
              <a:ea typeface="Times New Roman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05"/>
              </a:lnSpc>
            </a:pPr>
            <a:endParaRPr lang="en-US" dirty="0"/>
          </a:p>
          <a:p>
            <a:pPr marL="972947" indent="-25908" hangingPunct="0">
              <a:lnSpc>
                <a:spcPct val="95833"/>
              </a:lnSpc>
            </a:pP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European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support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production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publication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does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constitute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30" dirty="0">
                <a:solidFill>
                  <a:srgbClr val="FEFEFE"/>
                </a:solidFill>
                <a:ea typeface="Times New Roman"/>
              </a:rPr>
              <a:t>an</a:t>
            </a:r>
            <a:r>
              <a:rPr lang="en-US" altLang="zh-CN" sz="11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endorsement</a:t>
            </a:r>
            <a:r>
              <a:rPr lang="en-US" altLang="zh-CN" sz="11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contents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reflects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views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only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authors,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5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11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spc="-20" dirty="0">
                <a:solidFill>
                  <a:srgbClr val="FEFEFE"/>
                </a:solidFill>
                <a:ea typeface="Times New Roman"/>
              </a:rPr>
              <a:t>Commission</a:t>
            </a:r>
          </a:p>
          <a:p>
            <a:pPr marL="0" indent="834263">
              <a:lnSpc>
                <a:spcPct val="100000"/>
              </a:lnSpc>
            </a:pP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cannot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held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responsible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use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may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made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100" spc="-2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information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contained</a:t>
            </a:r>
            <a:r>
              <a:rPr lang="en-US" altLang="zh-CN" sz="11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100" dirty="0">
                <a:solidFill>
                  <a:srgbClr val="FEFEFE"/>
                </a:solidFill>
                <a:ea typeface="Times New Roman"/>
              </a:rPr>
              <a:t>therein</a:t>
            </a:r>
            <a:r>
              <a:rPr lang="en-US" altLang="zh-CN" sz="1100" dirty="0">
                <a:solidFill>
                  <a:srgbClr val="FEFEFE"/>
                </a:solidFill>
                <a:latin typeface="Times New Roman"/>
                <a:ea typeface="Times New Roman"/>
              </a:rPr>
              <a:t>.</a:t>
            </a:r>
            <a:endParaRPr lang="en-US" altLang="zh-CN" sz="1200" dirty="0">
              <a:solidFill>
                <a:srgbClr val="FEFEFE"/>
              </a:solidFill>
              <a:latin typeface="Times New Roman"/>
              <a:ea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429562" y="2560813"/>
            <a:ext cx="8913974" cy="1736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THE </a:t>
            </a: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-VET PROJECT</a:t>
            </a:r>
          </a:p>
          <a:p>
            <a:pPr algn="ctr"/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Main objectives and core aspects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10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1070929"/>
            <a:ext cx="89139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MAIN OBJECTIVES</a:t>
            </a: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11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762000" y="2171701"/>
            <a:ext cx="11036300" cy="3649888"/>
          </a:xfrm>
          <a:prstGeom prst="roundRect">
            <a:avLst/>
          </a:prstGeom>
          <a:gradFill flip="none" rotWithShape="1">
            <a:gsLst>
              <a:gs pos="0">
                <a:srgbClr val="94D7EC">
                  <a:shade val="30000"/>
                  <a:satMod val="115000"/>
                </a:srgbClr>
              </a:gs>
              <a:gs pos="50000">
                <a:srgbClr val="94D7EC">
                  <a:shade val="67500"/>
                  <a:satMod val="115000"/>
                </a:srgbClr>
              </a:gs>
              <a:gs pos="100000">
                <a:srgbClr val="94D7E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Box 46"/>
          <p:cNvSpPr txBox="1"/>
          <p:nvPr/>
        </p:nvSpPr>
        <p:spPr>
          <a:xfrm>
            <a:off x="839216" y="2437760"/>
            <a:ext cx="10959084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spc="-150" dirty="0">
                <a:solidFill>
                  <a:schemeClr val="bg1"/>
                </a:solidFill>
                <a:ea typeface="Times New Roman"/>
              </a:rPr>
              <a:t>The aim of </a:t>
            </a:r>
            <a:r>
              <a:rPr lang="en-US" altLang="zh-CN" sz="3200" spc="-150" dirty="0" err="1">
                <a:solidFill>
                  <a:schemeClr val="bg1"/>
                </a:solidFill>
                <a:ea typeface="Times New Roman"/>
              </a:rPr>
              <a:t>DigI</a:t>
            </a:r>
            <a:r>
              <a:rPr lang="en-US" altLang="zh-CN" sz="3200" spc="-150" dirty="0">
                <a:solidFill>
                  <a:schemeClr val="bg1"/>
                </a:solidFill>
                <a:ea typeface="Times New Roman"/>
              </a:rPr>
              <a:t>-VET is to do qualitative and quantitative research in the partner countries to provide an online platform for VET on the </a:t>
            </a:r>
            <a:r>
              <a:rPr lang="en-US" altLang="zh-CN" sz="3200" spc="-150" dirty="0" err="1">
                <a:solidFill>
                  <a:schemeClr val="bg1"/>
                </a:solidFill>
                <a:ea typeface="Times New Roman"/>
              </a:rPr>
              <a:t>DiGI</a:t>
            </a:r>
            <a:r>
              <a:rPr lang="en-US" altLang="zh-CN" sz="3200" spc="-150" dirty="0">
                <a:solidFill>
                  <a:schemeClr val="bg1"/>
                </a:solidFill>
                <a:ea typeface="Times New Roman"/>
              </a:rPr>
              <a:t>-VET website and create a book with background information and didactical hints for VET teachers and trainers.</a:t>
            </a:r>
          </a:p>
        </p:txBody>
      </p:sp>
    </p:spTree>
    <p:extLst>
      <p:ext uri="{BB962C8B-B14F-4D97-AF65-F5344CB8AC3E}">
        <p14:creationId xmlns:p14="http://schemas.microsoft.com/office/powerpoint/2010/main" val="246145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107092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CORE ASPECTS</a:t>
            </a:r>
            <a:endParaRPr lang="en-US" sz="3600" dirty="0"/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762000" y="2171701"/>
            <a:ext cx="5156200" cy="3649888"/>
          </a:xfrm>
          <a:prstGeom prst="roundRect">
            <a:avLst/>
          </a:prstGeom>
          <a:gradFill flip="none" rotWithShape="1">
            <a:gsLst>
              <a:gs pos="0">
                <a:srgbClr val="94D7EC">
                  <a:shade val="30000"/>
                  <a:satMod val="115000"/>
                </a:srgbClr>
              </a:gs>
              <a:gs pos="50000">
                <a:srgbClr val="94D7EC">
                  <a:shade val="67500"/>
                  <a:satMod val="115000"/>
                </a:srgbClr>
              </a:gs>
              <a:gs pos="100000">
                <a:srgbClr val="94D7E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Box 46"/>
          <p:cNvSpPr txBox="1"/>
          <p:nvPr/>
        </p:nvSpPr>
        <p:spPr>
          <a:xfrm>
            <a:off x="937436" y="2461810"/>
            <a:ext cx="10683064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pc="-150" dirty="0">
                <a:solidFill>
                  <a:schemeClr val="bg1"/>
                </a:solidFill>
                <a:ea typeface="Times New Roman"/>
              </a:rPr>
              <a:t>• </a:t>
            </a:r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Research on Digitisation and Industry 4.0: </a:t>
            </a:r>
          </a:p>
          <a:p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The development of Digital Competence </a:t>
            </a:r>
          </a:p>
          <a:p>
            <a:pPr>
              <a:spcAft>
                <a:spcPts val="1200"/>
              </a:spcAft>
            </a:pPr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Profiles for VET</a:t>
            </a:r>
          </a:p>
          <a:p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• The design of curriculum structures for </a:t>
            </a:r>
          </a:p>
          <a:p>
            <a:pPr>
              <a:spcAft>
                <a:spcPts val="1200"/>
              </a:spcAft>
            </a:pPr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digitization: Curriculum and materials</a:t>
            </a:r>
          </a:p>
          <a:p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• Creating awareness for digitization and </a:t>
            </a:r>
          </a:p>
          <a:p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industry 4.0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6639736" y="2171701"/>
            <a:ext cx="5156200" cy="3649888"/>
          </a:xfrm>
          <a:prstGeom prst="roundRect">
            <a:avLst/>
          </a:prstGeom>
          <a:gradFill flip="none" rotWithShape="1">
            <a:gsLst>
              <a:gs pos="0">
                <a:srgbClr val="94D7EC">
                  <a:shade val="30000"/>
                  <a:satMod val="115000"/>
                </a:srgbClr>
              </a:gs>
              <a:gs pos="50000">
                <a:srgbClr val="94D7EC">
                  <a:shade val="67500"/>
                  <a:satMod val="115000"/>
                </a:srgbClr>
              </a:gs>
              <a:gs pos="100000">
                <a:srgbClr val="94D7E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Box 46"/>
          <p:cNvSpPr txBox="1"/>
          <p:nvPr/>
        </p:nvSpPr>
        <p:spPr>
          <a:xfrm>
            <a:off x="6850468" y="2535549"/>
            <a:ext cx="10683064" cy="2554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spc="-150" dirty="0">
                <a:solidFill>
                  <a:schemeClr val="bg1"/>
                </a:solidFill>
                <a:ea typeface="Times New Roman"/>
              </a:rPr>
              <a:t>• </a:t>
            </a:r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Development of an innovative </a:t>
            </a:r>
            <a:r>
              <a:rPr lang="en-US" altLang="zh-CN" sz="2600" spc="-150" dirty="0" err="1">
                <a:solidFill>
                  <a:schemeClr val="bg1"/>
                </a:solidFill>
                <a:ea typeface="Times New Roman"/>
              </a:rPr>
              <a:t>sMOOC</a:t>
            </a:r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 </a:t>
            </a:r>
          </a:p>
          <a:p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for teachers and learners in VET</a:t>
            </a:r>
          </a:p>
          <a:p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• The writing and presentation of the </a:t>
            </a:r>
          </a:p>
          <a:p>
            <a:pPr>
              <a:spcAft>
                <a:spcPts val="1200"/>
              </a:spcAft>
            </a:pPr>
            <a:r>
              <a:rPr lang="en-US" altLang="zh-CN" sz="2600" spc="-150" dirty="0" err="1">
                <a:solidFill>
                  <a:schemeClr val="bg1"/>
                </a:solidFill>
                <a:ea typeface="Times New Roman"/>
              </a:rPr>
              <a:t>DigI</a:t>
            </a:r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-VET Book (provided as OER)</a:t>
            </a:r>
          </a:p>
          <a:p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• Online Observatory of Digitisation </a:t>
            </a:r>
          </a:p>
          <a:p>
            <a:r>
              <a:rPr lang="en-US" altLang="zh-CN" sz="2600" spc="-150" dirty="0">
                <a:solidFill>
                  <a:schemeClr val="bg1"/>
                </a:solidFill>
                <a:ea typeface="Times New Roman"/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50082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639013" y="2560813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Task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13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144426" y="3511019"/>
            <a:ext cx="11047574" cy="1059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400" spc="-150" dirty="0">
                <a:solidFill>
                  <a:schemeClr val="bg1"/>
                </a:solidFill>
                <a:ea typeface="Times New Roman"/>
              </a:rPr>
              <a:t>Please answer the next H5P.org tasks!</a:t>
            </a:r>
          </a:p>
          <a:p>
            <a:pPr>
              <a:lnSpc>
                <a:spcPts val="69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>
              <a:lnSpc>
                <a:spcPct val="100000"/>
              </a:lnSpc>
            </a:pPr>
            <a:endParaRPr lang="en-US" altLang="zh-CN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4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142114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639013" y="902701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Task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14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051607" y="5550426"/>
            <a:ext cx="29966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spc="-150" dirty="0">
                <a:solidFill>
                  <a:schemeClr val="bg1"/>
                </a:solidFill>
                <a:ea typeface="Times New Roman"/>
              </a:rPr>
              <a:t>Link to H5P.org: https://h5p.org/node/735891?feed_me=nps</a:t>
            </a:r>
            <a:endParaRPr lang="en-US" altLang="zh-CN" sz="800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4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CB955A-6395-4717-BC43-84468A8CA141}"/>
              </a:ext>
            </a:extLst>
          </p:cNvPr>
          <p:cNvSpPr/>
          <p:nvPr/>
        </p:nvSpPr>
        <p:spPr>
          <a:xfrm>
            <a:off x="5643240" y="473287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&lt;</a:t>
            </a:r>
            <a:r>
              <a:rPr lang="de-DE" dirty="0" err="1">
                <a:solidFill>
                  <a:schemeClr val="bg1"/>
                </a:solidFill>
              </a:rPr>
              <a:t>iframe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src</a:t>
            </a:r>
            <a:r>
              <a:rPr lang="de-DE" dirty="0">
                <a:solidFill>
                  <a:schemeClr val="bg1"/>
                </a:solidFill>
              </a:rPr>
              <a:t>="https://h5p.org/h5p/</a:t>
            </a:r>
            <a:r>
              <a:rPr lang="de-DE" dirty="0" err="1">
                <a:solidFill>
                  <a:schemeClr val="bg1"/>
                </a:solidFill>
              </a:rPr>
              <a:t>embed</a:t>
            </a:r>
            <a:r>
              <a:rPr lang="de-DE" dirty="0">
                <a:solidFill>
                  <a:schemeClr val="bg1"/>
                </a:solidFill>
              </a:rPr>
              <a:t>/735891" </a:t>
            </a:r>
            <a:r>
              <a:rPr lang="de-DE" dirty="0" err="1">
                <a:solidFill>
                  <a:schemeClr val="bg1"/>
                </a:solidFill>
              </a:rPr>
              <a:t>width</a:t>
            </a:r>
            <a:r>
              <a:rPr lang="de-DE" dirty="0">
                <a:solidFill>
                  <a:schemeClr val="bg1"/>
                </a:solidFill>
              </a:rPr>
              <a:t>="1090" </a:t>
            </a:r>
            <a:r>
              <a:rPr lang="de-DE" dirty="0" err="1">
                <a:solidFill>
                  <a:schemeClr val="bg1"/>
                </a:solidFill>
              </a:rPr>
              <a:t>height</a:t>
            </a:r>
            <a:r>
              <a:rPr lang="de-DE" dirty="0">
                <a:solidFill>
                  <a:schemeClr val="bg1"/>
                </a:solidFill>
              </a:rPr>
              <a:t>="392" </a:t>
            </a:r>
            <a:r>
              <a:rPr lang="de-DE" dirty="0" err="1">
                <a:solidFill>
                  <a:schemeClr val="bg1"/>
                </a:solidFill>
              </a:rPr>
              <a:t>frameborder</a:t>
            </a:r>
            <a:r>
              <a:rPr lang="de-DE" dirty="0">
                <a:solidFill>
                  <a:schemeClr val="bg1"/>
                </a:solidFill>
              </a:rPr>
              <a:t>="0" </a:t>
            </a:r>
            <a:r>
              <a:rPr lang="de-DE" dirty="0" err="1">
                <a:solidFill>
                  <a:schemeClr val="bg1"/>
                </a:solidFill>
              </a:rPr>
              <a:t>allowfullscreen</a:t>
            </a:r>
            <a:r>
              <a:rPr lang="de-DE" dirty="0">
                <a:solidFill>
                  <a:schemeClr val="bg1"/>
                </a:solidFill>
              </a:rPr>
              <a:t>="</a:t>
            </a:r>
            <a:r>
              <a:rPr lang="de-DE" dirty="0" err="1">
                <a:solidFill>
                  <a:schemeClr val="bg1"/>
                </a:solidFill>
              </a:rPr>
              <a:t>allowfullscreen</a:t>
            </a:r>
            <a:r>
              <a:rPr lang="de-DE" dirty="0">
                <a:solidFill>
                  <a:schemeClr val="bg1"/>
                </a:solidFill>
              </a:rPr>
              <a:t>"&gt;&lt;/</a:t>
            </a:r>
            <a:r>
              <a:rPr lang="de-DE" dirty="0" err="1">
                <a:solidFill>
                  <a:schemeClr val="bg1"/>
                </a:solidFill>
              </a:rPr>
              <a:t>iframe</a:t>
            </a:r>
            <a:r>
              <a:rPr lang="de-DE" dirty="0">
                <a:solidFill>
                  <a:schemeClr val="bg1"/>
                </a:solidFill>
              </a:rPr>
              <a:t>&gt;&lt;</a:t>
            </a:r>
            <a:r>
              <a:rPr lang="de-DE" dirty="0" err="1">
                <a:solidFill>
                  <a:schemeClr val="bg1"/>
                </a:solidFill>
              </a:rPr>
              <a:t>script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src</a:t>
            </a:r>
            <a:r>
              <a:rPr lang="de-DE" dirty="0">
                <a:solidFill>
                  <a:schemeClr val="bg1"/>
                </a:solidFill>
              </a:rPr>
              <a:t>="https://h5p.org/</a:t>
            </a:r>
            <a:r>
              <a:rPr lang="de-DE" dirty="0" err="1">
                <a:solidFill>
                  <a:schemeClr val="bg1"/>
                </a:solidFill>
              </a:rPr>
              <a:t>sites</a:t>
            </a:r>
            <a:r>
              <a:rPr lang="de-DE" dirty="0">
                <a:solidFill>
                  <a:schemeClr val="bg1"/>
                </a:solidFill>
              </a:rPr>
              <a:t>/all/</a:t>
            </a:r>
            <a:r>
              <a:rPr lang="de-DE" dirty="0" err="1">
                <a:solidFill>
                  <a:schemeClr val="bg1"/>
                </a:solidFill>
              </a:rPr>
              <a:t>modules</a:t>
            </a:r>
            <a:r>
              <a:rPr lang="de-DE" dirty="0">
                <a:solidFill>
                  <a:schemeClr val="bg1"/>
                </a:solidFill>
              </a:rPr>
              <a:t>/h5p/</a:t>
            </a:r>
            <a:r>
              <a:rPr lang="de-DE" dirty="0" err="1">
                <a:solidFill>
                  <a:schemeClr val="bg1"/>
                </a:solidFill>
              </a:rPr>
              <a:t>library</a:t>
            </a: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 err="1">
                <a:solidFill>
                  <a:schemeClr val="bg1"/>
                </a:solidFill>
              </a:rPr>
              <a:t>js</a:t>
            </a:r>
            <a:r>
              <a:rPr lang="de-DE" dirty="0">
                <a:solidFill>
                  <a:schemeClr val="bg1"/>
                </a:solidFill>
              </a:rPr>
              <a:t>/h5p-resizer.js" </a:t>
            </a:r>
            <a:r>
              <a:rPr lang="de-DE" dirty="0" err="1">
                <a:solidFill>
                  <a:schemeClr val="bg1"/>
                </a:solidFill>
              </a:rPr>
              <a:t>charset</a:t>
            </a:r>
            <a:r>
              <a:rPr lang="de-DE" dirty="0">
                <a:solidFill>
                  <a:schemeClr val="bg1"/>
                </a:solidFill>
              </a:rPr>
              <a:t>="UTF-8"&gt;&lt;/</a:t>
            </a:r>
            <a:r>
              <a:rPr lang="de-DE" dirty="0" err="1">
                <a:solidFill>
                  <a:schemeClr val="bg1"/>
                </a:solidFill>
              </a:rPr>
              <a:t>script</a:t>
            </a:r>
            <a:r>
              <a:rPr lang="de-DE" dirty="0">
                <a:solidFill>
                  <a:schemeClr val="bg1"/>
                </a:solidFill>
              </a:rPr>
              <a:t>&gt;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B435861-5EDB-4B08-8914-FB4265864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7" y="2076450"/>
            <a:ext cx="93440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5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639013" y="2560813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Task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15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TASK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DE9B9C-3C90-4F81-8CC6-1C2EEE6C1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1552575"/>
            <a:ext cx="10086975" cy="375285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6A68ADE-5E4D-4465-A1B9-FAC4CAED9AAB}"/>
              </a:ext>
            </a:extLst>
          </p:cNvPr>
          <p:cNvSpPr/>
          <p:nvPr/>
        </p:nvSpPr>
        <p:spPr>
          <a:xfrm>
            <a:off x="7078174" y="4827306"/>
            <a:ext cx="4061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&lt;</a:t>
            </a:r>
            <a:r>
              <a:rPr lang="de-DE" sz="1200" dirty="0" err="1"/>
              <a:t>iframe</a:t>
            </a:r>
            <a:r>
              <a:rPr lang="de-DE" sz="1200" dirty="0"/>
              <a:t> </a:t>
            </a:r>
            <a:r>
              <a:rPr lang="de-DE" sz="1200" dirty="0" err="1"/>
              <a:t>src</a:t>
            </a:r>
            <a:r>
              <a:rPr lang="de-DE" sz="1200" dirty="0"/>
              <a:t>="https://h5p.org/h5p/</a:t>
            </a:r>
            <a:r>
              <a:rPr lang="de-DE" sz="1200" dirty="0" err="1"/>
              <a:t>embed</a:t>
            </a:r>
            <a:r>
              <a:rPr lang="de-DE" sz="1200" dirty="0"/>
              <a:t>/735913" </a:t>
            </a:r>
            <a:r>
              <a:rPr lang="de-DE" sz="1200" dirty="0" err="1"/>
              <a:t>width</a:t>
            </a:r>
            <a:r>
              <a:rPr lang="de-DE" sz="1200" dirty="0"/>
              <a:t>="1090" </a:t>
            </a:r>
            <a:r>
              <a:rPr lang="de-DE" sz="1200" dirty="0" err="1"/>
              <a:t>height</a:t>
            </a:r>
            <a:r>
              <a:rPr lang="de-DE" sz="1200" dirty="0"/>
              <a:t>="388" </a:t>
            </a:r>
            <a:r>
              <a:rPr lang="de-DE" sz="1200" dirty="0" err="1"/>
              <a:t>frameborder</a:t>
            </a:r>
            <a:r>
              <a:rPr lang="de-DE" sz="1200" dirty="0"/>
              <a:t>="0" </a:t>
            </a:r>
            <a:r>
              <a:rPr lang="de-DE" sz="1200" dirty="0" err="1"/>
              <a:t>allowfullscreen</a:t>
            </a:r>
            <a:r>
              <a:rPr lang="de-DE" sz="1200" dirty="0"/>
              <a:t>="</a:t>
            </a:r>
            <a:r>
              <a:rPr lang="de-DE" sz="1200" dirty="0" err="1"/>
              <a:t>allowfullscreen</a:t>
            </a:r>
            <a:r>
              <a:rPr lang="de-DE" sz="1200" dirty="0"/>
              <a:t>"&gt;&lt;/</a:t>
            </a:r>
            <a:r>
              <a:rPr lang="de-DE" sz="1200" dirty="0" err="1"/>
              <a:t>iframe</a:t>
            </a:r>
            <a:r>
              <a:rPr lang="de-DE" sz="1200" dirty="0"/>
              <a:t>&gt;&lt;</a:t>
            </a:r>
            <a:r>
              <a:rPr lang="de-DE" sz="1200" dirty="0" err="1"/>
              <a:t>script</a:t>
            </a:r>
            <a:r>
              <a:rPr lang="de-DE" sz="1200" dirty="0"/>
              <a:t> </a:t>
            </a:r>
            <a:r>
              <a:rPr lang="de-DE" sz="1200" dirty="0" err="1"/>
              <a:t>src</a:t>
            </a:r>
            <a:r>
              <a:rPr lang="de-DE" sz="1200" dirty="0"/>
              <a:t>="https://h5p.org/</a:t>
            </a:r>
            <a:r>
              <a:rPr lang="de-DE" sz="1200" dirty="0" err="1"/>
              <a:t>sites</a:t>
            </a:r>
            <a:r>
              <a:rPr lang="de-DE" sz="1200" dirty="0"/>
              <a:t>/all/</a:t>
            </a:r>
            <a:r>
              <a:rPr lang="de-DE" sz="1200" dirty="0" err="1"/>
              <a:t>modules</a:t>
            </a:r>
            <a:r>
              <a:rPr lang="de-DE" sz="1200" dirty="0"/>
              <a:t>/h5p/</a:t>
            </a:r>
            <a:r>
              <a:rPr lang="de-DE" sz="1200" dirty="0" err="1"/>
              <a:t>library</a:t>
            </a:r>
            <a:r>
              <a:rPr lang="de-DE" sz="1200" dirty="0"/>
              <a:t>/</a:t>
            </a:r>
            <a:r>
              <a:rPr lang="de-DE" sz="1200" dirty="0" err="1"/>
              <a:t>js</a:t>
            </a:r>
            <a:r>
              <a:rPr lang="de-DE" sz="1200" dirty="0"/>
              <a:t>/h5p-resizer.js" </a:t>
            </a:r>
            <a:r>
              <a:rPr lang="de-DE" sz="1200" dirty="0" err="1"/>
              <a:t>charset</a:t>
            </a:r>
            <a:r>
              <a:rPr lang="de-DE" sz="1200" dirty="0"/>
              <a:t>="UTF-8"&gt;&lt;/</a:t>
            </a:r>
            <a:r>
              <a:rPr lang="de-DE" sz="1200" dirty="0" err="1"/>
              <a:t>script</a:t>
            </a:r>
            <a:r>
              <a:rPr lang="de-DE" sz="1200" dirty="0"/>
              <a:t>&gt;https://h5p.org/node/735913?feed_me=nps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CA55614-A5C8-499F-9FC9-B0414D1A05E3}"/>
              </a:ext>
            </a:extLst>
          </p:cNvPr>
          <p:cNvSpPr/>
          <p:nvPr/>
        </p:nvSpPr>
        <p:spPr>
          <a:xfrm>
            <a:off x="1052512" y="5712380"/>
            <a:ext cx="4392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https://h5p.org/node/735913?feed_me=nps</a:t>
            </a:r>
          </a:p>
        </p:txBody>
      </p:sp>
    </p:spTree>
    <p:extLst>
      <p:ext uri="{BB962C8B-B14F-4D97-AF65-F5344CB8AC3E}">
        <p14:creationId xmlns:p14="http://schemas.microsoft.com/office/powerpoint/2010/main" val="1116334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639013" y="2868590"/>
            <a:ext cx="8913974" cy="247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THE </a:t>
            </a: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-VET CURRICULUM</a:t>
            </a:r>
          </a:p>
          <a:p>
            <a:pPr algn="ctr"/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Teacher Modules</a:t>
            </a:r>
          </a:p>
          <a:p>
            <a:pPr marL="0" algn="ctr">
              <a:lnSpc>
                <a:spcPct val="100000"/>
              </a:lnSpc>
            </a:pPr>
            <a:endParaRPr lang="en-US" altLang="zh-CN" sz="48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17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32916" y="107092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TEACHER MODULES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994839240"/>
              </p:ext>
            </p:extLst>
          </p:nvPr>
        </p:nvGraphicFramePr>
        <p:xfrm>
          <a:off x="1357745" y="1519763"/>
          <a:ext cx="9273309" cy="462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866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639013" y="2868590"/>
            <a:ext cx="8913974" cy="247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THE </a:t>
            </a: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-VET CURRICULUM</a:t>
            </a:r>
          </a:p>
          <a:p>
            <a:pPr algn="ctr"/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Learner Modules</a:t>
            </a:r>
          </a:p>
          <a:p>
            <a:pPr marL="0" algn="ctr">
              <a:lnSpc>
                <a:spcPct val="100000"/>
              </a:lnSpc>
            </a:pPr>
            <a:endParaRPr lang="en-US" altLang="zh-CN" sz="48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18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8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19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32916" y="107092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LEARNER MODULES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74123289"/>
              </p:ext>
            </p:extLst>
          </p:nvPr>
        </p:nvGraphicFramePr>
        <p:xfrm>
          <a:off x="1357745" y="1519763"/>
          <a:ext cx="9273309" cy="462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513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730885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spc="-150" dirty="0">
                <a:solidFill>
                  <a:srgbClr val="FEFEFE"/>
                </a:solidFill>
                <a:ea typeface="Times New Roman"/>
              </a:rPr>
              <a:t>AGENDA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1232916" y="1475031"/>
            <a:ext cx="10959084" cy="4585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b="1" spc="-150" dirty="0">
                <a:solidFill>
                  <a:srgbClr val="FEFEFE"/>
                </a:solidFill>
                <a:ea typeface="Times New Roman"/>
              </a:rPr>
              <a:t>The </a:t>
            </a:r>
            <a:r>
              <a:rPr lang="en-US" altLang="zh-CN" sz="3200" b="1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3200" b="1" spc="-150" dirty="0">
                <a:solidFill>
                  <a:srgbClr val="FEFEFE"/>
                </a:solidFill>
                <a:ea typeface="Times New Roman"/>
              </a:rPr>
              <a:t>-VET Project</a:t>
            </a:r>
          </a:p>
          <a:p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1.1 What </a:t>
            </a:r>
            <a:r>
              <a:rPr lang="en-US" altLang="zh-CN" sz="32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-VET is about?</a:t>
            </a:r>
          </a:p>
          <a:p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1.2 Main objectives and core aspects</a:t>
            </a:r>
          </a:p>
          <a:p>
            <a:pPr>
              <a:spcAft>
                <a:spcPts val="1200"/>
              </a:spcAft>
            </a:pP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1.3 Task</a:t>
            </a:r>
          </a:p>
          <a:p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2. </a:t>
            </a:r>
            <a:r>
              <a:rPr lang="en-US" altLang="zh-CN" sz="3200" b="1" spc="-150" dirty="0">
                <a:solidFill>
                  <a:srgbClr val="FEFEFE"/>
                </a:solidFill>
                <a:ea typeface="Times New Roman"/>
              </a:rPr>
              <a:t>The </a:t>
            </a:r>
            <a:r>
              <a:rPr lang="en-US" altLang="zh-CN" sz="3200" b="1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3200" b="1" spc="-150" dirty="0">
                <a:solidFill>
                  <a:srgbClr val="FEFEFE"/>
                </a:solidFill>
                <a:ea typeface="Times New Roman"/>
              </a:rPr>
              <a:t>-VET Curriculum</a:t>
            </a:r>
          </a:p>
          <a:p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2.1 Teacher Modules</a:t>
            </a:r>
          </a:p>
          <a:p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2.2 Trainer Modules</a:t>
            </a:r>
          </a:p>
          <a:p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2.3 Learning Outcome Matrix</a:t>
            </a:r>
          </a:p>
          <a:p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2.4 Task				</a:t>
            </a:r>
            <a:endParaRPr lang="en-US" altLang="zh-CN" sz="3200" spc="-150" dirty="0">
              <a:solidFill>
                <a:srgbClr val="FF0000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1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639013" y="2868590"/>
            <a:ext cx="8913974" cy="247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THE </a:t>
            </a: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-VET CURRICULUM</a:t>
            </a:r>
          </a:p>
          <a:p>
            <a:pPr algn="ctr"/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Learning Outcome Matrix</a:t>
            </a:r>
          </a:p>
          <a:p>
            <a:pPr marL="0" algn="ctr">
              <a:lnSpc>
                <a:spcPct val="100000"/>
              </a:lnSpc>
            </a:pPr>
            <a:endParaRPr lang="en-US" altLang="zh-CN" sz="4800" spc="-150" dirty="0">
              <a:solidFill>
                <a:srgbClr val="FEFEFE"/>
              </a:solidFill>
              <a:ea typeface="Times New Roman"/>
            </a:endParaRP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20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9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21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32916" y="107092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LEARNING OUTCOME MATRIX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985952" y="2007083"/>
            <a:ext cx="5059087" cy="1201666"/>
            <a:chOff x="3048036" y="179326"/>
            <a:chExt cx="3264675" cy="1632337"/>
          </a:xfrm>
        </p:grpSpPr>
        <p:sp>
          <p:nvSpPr>
            <p:cNvPr id="10" name="Abgerundetes Rechteck 9"/>
            <p:cNvSpPr/>
            <p:nvPr/>
          </p:nvSpPr>
          <p:spPr>
            <a:xfrm>
              <a:off x="3048036" y="179326"/>
              <a:ext cx="3264675" cy="1632337"/>
            </a:xfrm>
            <a:prstGeom prst="roundRect">
              <a:avLst/>
            </a:prstGeom>
            <a:gradFill flip="none" rotWithShape="0">
              <a:gsLst>
                <a:gs pos="0">
                  <a:srgbClr val="94D7EC">
                    <a:shade val="30000"/>
                    <a:satMod val="115000"/>
                  </a:srgbClr>
                </a:gs>
                <a:gs pos="50000">
                  <a:srgbClr val="94D7EC">
                    <a:shade val="67500"/>
                    <a:satMod val="115000"/>
                  </a:srgbClr>
                </a:gs>
                <a:gs pos="100000">
                  <a:srgbClr val="94D7E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bgerundetes Rechteck 4"/>
            <p:cNvSpPr txBox="1"/>
            <p:nvPr/>
          </p:nvSpPr>
          <p:spPr>
            <a:xfrm>
              <a:off x="3127719" y="256283"/>
              <a:ext cx="3105307" cy="1472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457200" lvl="0" indent="-45720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n-US" altLang="zh-CN" sz="2400" kern="1200" spc="-35" dirty="0">
                  <a:solidFill>
                    <a:srgbClr val="FEFEFE"/>
                  </a:solidFill>
                  <a:latin typeface="+mj-lt"/>
                  <a:ea typeface="Times New Roman"/>
                </a:rPr>
                <a:t>DigI-VET Training modules for VET-teacher and trainers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spc="-35" dirty="0">
                  <a:solidFill>
                    <a:srgbClr val="FEFEFE"/>
                  </a:solidFill>
                  <a:latin typeface="+mj-lt"/>
                </a:rPr>
                <a:t>Multipliers will be trained</a:t>
              </a:r>
              <a:endParaRPr lang="de-DE" sz="1600" kern="1200" dirty="0">
                <a:latin typeface="+mj-lt"/>
              </a:endParaRPr>
            </a:p>
          </p:txBody>
        </p:sp>
      </p:grpSp>
      <p:sp>
        <p:nvSpPr>
          <p:cNvPr id="12" name="Abgerundetes Rechteck 11"/>
          <p:cNvSpPr/>
          <p:nvPr/>
        </p:nvSpPr>
        <p:spPr>
          <a:xfrm>
            <a:off x="4925923" y="4152938"/>
            <a:ext cx="5059087" cy="1201666"/>
          </a:xfrm>
          <a:prstGeom prst="roundRect">
            <a:avLst/>
          </a:prstGeom>
          <a:gradFill flip="none" rotWithShape="0">
            <a:gsLst>
              <a:gs pos="0">
                <a:srgbClr val="94D7EC">
                  <a:shade val="30000"/>
                  <a:satMod val="115000"/>
                </a:srgbClr>
              </a:gs>
              <a:gs pos="50000">
                <a:srgbClr val="94D7EC">
                  <a:shade val="67500"/>
                  <a:satMod val="115000"/>
                </a:srgbClr>
              </a:gs>
              <a:gs pos="100000">
                <a:srgbClr val="94D7E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Abgerundetes Rechteck 4"/>
          <p:cNvSpPr txBox="1"/>
          <p:nvPr/>
        </p:nvSpPr>
        <p:spPr>
          <a:xfrm>
            <a:off x="5049404" y="4209591"/>
            <a:ext cx="4812123" cy="10843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pc="-35" dirty="0">
                <a:solidFill>
                  <a:srgbClr val="FEFEFE"/>
                </a:solidFill>
                <a:latin typeface="+mj-lt"/>
              </a:rPr>
              <a:t>2. DigI-VET modules for learners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spc="-35" dirty="0">
                <a:solidFill>
                  <a:srgbClr val="FEFEFE"/>
                </a:solidFill>
                <a:latin typeface="+mj-lt"/>
              </a:rPr>
              <a:t>Learners will be trained on digitisation and industry 4.0</a:t>
            </a:r>
            <a:endParaRPr lang="de-DE" sz="1600" kern="1200" dirty="0">
              <a:latin typeface="+mj-lt"/>
            </a:endParaRPr>
          </a:p>
        </p:txBody>
      </p:sp>
      <p:sp>
        <p:nvSpPr>
          <p:cNvPr id="2" name="Rechteckiger Pfeil 1"/>
          <p:cNvSpPr/>
          <p:nvPr/>
        </p:nvSpPr>
        <p:spPr>
          <a:xfrm rot="5400000">
            <a:off x="6003416" y="2746320"/>
            <a:ext cx="1362843" cy="1145219"/>
          </a:xfrm>
          <a:prstGeom prst="bentArrow">
            <a:avLst/>
          </a:prstGeom>
          <a:solidFill>
            <a:srgbClr val="94D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6255794" y="1900772"/>
            <a:ext cx="1627297" cy="568472"/>
            <a:chOff x="3048036" y="179326"/>
            <a:chExt cx="3264675" cy="1632337"/>
          </a:xfrm>
          <a:solidFill>
            <a:srgbClr val="92D050"/>
          </a:solidFill>
        </p:grpSpPr>
        <p:sp>
          <p:nvSpPr>
            <p:cNvPr id="15" name="Abgerundetes Rechteck 14"/>
            <p:cNvSpPr/>
            <p:nvPr/>
          </p:nvSpPr>
          <p:spPr>
            <a:xfrm>
              <a:off x="3048036" y="179326"/>
              <a:ext cx="3264675" cy="1632337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bgerundetes Rechteck 4"/>
            <p:cNvSpPr txBox="1"/>
            <p:nvPr/>
          </p:nvSpPr>
          <p:spPr>
            <a:xfrm>
              <a:off x="3127719" y="256283"/>
              <a:ext cx="3105307" cy="14729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b="1" kern="1200" spc="-35" dirty="0">
                  <a:solidFill>
                    <a:srgbClr val="FEFEFE"/>
                  </a:solidFill>
                  <a:latin typeface="+mj-lt"/>
                  <a:ea typeface="Times New Roman"/>
                </a:rPr>
                <a:t>LOM1</a:t>
              </a:r>
              <a:endParaRPr lang="de-DE" sz="1400" b="1" kern="1200" dirty="0">
                <a:latin typeface="+mj-lt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9244751" y="5507190"/>
            <a:ext cx="1627297" cy="568472"/>
            <a:chOff x="3048036" y="179326"/>
            <a:chExt cx="3264675" cy="1632337"/>
          </a:xfrm>
          <a:solidFill>
            <a:srgbClr val="92D050"/>
          </a:solidFill>
        </p:grpSpPr>
        <p:sp>
          <p:nvSpPr>
            <p:cNvPr id="18" name="Abgerundetes Rechteck 17"/>
            <p:cNvSpPr/>
            <p:nvPr/>
          </p:nvSpPr>
          <p:spPr>
            <a:xfrm>
              <a:off x="3048036" y="179326"/>
              <a:ext cx="3264675" cy="1632337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bgerundetes Rechteck 4"/>
            <p:cNvSpPr txBox="1"/>
            <p:nvPr/>
          </p:nvSpPr>
          <p:spPr>
            <a:xfrm>
              <a:off x="3127719" y="256283"/>
              <a:ext cx="3105307" cy="14729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b="1" kern="1200" spc="-35" dirty="0">
                  <a:solidFill>
                    <a:srgbClr val="FEFEFE"/>
                  </a:solidFill>
                  <a:latin typeface="+mj-lt"/>
                  <a:ea typeface="Times New Roman"/>
                </a:rPr>
                <a:t>LOM2</a:t>
              </a:r>
              <a:endParaRPr lang="de-DE" sz="1400" b="1" kern="1200" dirty="0">
                <a:latin typeface="+mj-lt"/>
              </a:endParaRPr>
            </a:p>
          </p:txBody>
        </p:sp>
      </p:grpSp>
      <p:sp>
        <p:nvSpPr>
          <p:cNvPr id="20" name="Abgerundetes Rechteck 4"/>
          <p:cNvSpPr txBox="1"/>
          <p:nvPr/>
        </p:nvSpPr>
        <p:spPr>
          <a:xfrm>
            <a:off x="4137317" y="3303883"/>
            <a:ext cx="2717416" cy="7268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>
                <a:latin typeface="+mj-lt"/>
              </a:rPr>
              <a:t>These VET-</a:t>
            </a:r>
            <a:r>
              <a:rPr lang="de-DE" sz="1600" kern="1200" dirty="0" err="1">
                <a:latin typeface="+mj-lt"/>
              </a:rPr>
              <a:t>teachers</a:t>
            </a:r>
            <a:r>
              <a:rPr lang="de-DE" sz="1600" kern="1200" dirty="0">
                <a:latin typeface="+mj-lt"/>
              </a:rPr>
              <a:t> </a:t>
            </a:r>
            <a:r>
              <a:rPr lang="de-DE" sz="1600" kern="1200" dirty="0" err="1">
                <a:latin typeface="+mj-lt"/>
              </a:rPr>
              <a:t>and</a:t>
            </a:r>
            <a:r>
              <a:rPr lang="de-DE" sz="1600" kern="1200" dirty="0">
                <a:latin typeface="+mj-lt"/>
              </a:rPr>
              <a:t> </a:t>
            </a:r>
            <a:r>
              <a:rPr lang="de-DE" sz="1600" kern="1200" dirty="0" err="1">
                <a:latin typeface="+mj-lt"/>
              </a:rPr>
              <a:t>trainers</a:t>
            </a:r>
            <a:r>
              <a:rPr lang="de-DE" sz="1600" kern="1200" dirty="0">
                <a:latin typeface="+mj-lt"/>
              </a:rPr>
              <a:t> will </a:t>
            </a:r>
            <a:r>
              <a:rPr lang="de-DE" sz="1600" kern="1200" dirty="0" err="1">
                <a:latin typeface="+mj-lt"/>
              </a:rPr>
              <a:t>provide</a:t>
            </a:r>
            <a:r>
              <a:rPr lang="de-DE" sz="1600" kern="1200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53496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22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32916" y="107092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COMPETENCE PROFILE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graphicFrame>
        <p:nvGraphicFramePr>
          <p:cNvPr id="21" name="Diagramm 20"/>
          <p:cNvGraphicFramePr/>
          <p:nvPr>
            <p:extLst>
              <p:ext uri="{D42A27DB-BD31-4B8C-83A1-F6EECF244321}">
                <p14:modId xmlns:p14="http://schemas.microsoft.com/office/powerpoint/2010/main" val="1322987557"/>
              </p:ext>
            </p:extLst>
          </p:nvPr>
        </p:nvGraphicFramePr>
        <p:xfrm>
          <a:off x="1347537" y="1519764"/>
          <a:ext cx="9283517" cy="455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E4E763A-6E58-44E2-8BD6-B91D78EB1145}"/>
              </a:ext>
            </a:extLst>
          </p:cNvPr>
          <p:cNvGrpSpPr/>
          <p:nvPr/>
        </p:nvGrpSpPr>
        <p:grpSpPr>
          <a:xfrm>
            <a:off x="211352" y="2521847"/>
            <a:ext cx="2860322" cy="936154"/>
            <a:chOff x="2040246" y="1950515"/>
            <a:chExt cx="1305494" cy="652747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D0644132-4F6D-4E25-821D-578F1550D683}"/>
                </a:ext>
              </a:extLst>
            </p:cNvPr>
            <p:cNvSpPr/>
            <p:nvPr/>
          </p:nvSpPr>
          <p:spPr>
            <a:xfrm>
              <a:off x="2040246" y="1950515"/>
              <a:ext cx="1305494" cy="652747"/>
            </a:xfrm>
            <a:prstGeom prst="roundRect">
              <a:avLst/>
            </a:prstGeom>
            <a:gradFill flip="none" rotWithShape="0">
              <a:gsLst>
                <a:gs pos="0">
                  <a:srgbClr val="94D7EC">
                    <a:shade val="30000"/>
                    <a:satMod val="115000"/>
                  </a:srgbClr>
                </a:gs>
                <a:gs pos="50000">
                  <a:srgbClr val="94D7EC">
                    <a:shade val="67500"/>
                    <a:satMod val="115000"/>
                  </a:srgbClr>
                </a:gs>
                <a:gs pos="100000">
                  <a:srgbClr val="94D7E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hteck: abgerundete Ecken 4">
              <a:extLst>
                <a:ext uri="{FF2B5EF4-FFF2-40B4-BE49-F238E27FC236}">
                  <a16:creationId xmlns:a16="http://schemas.microsoft.com/office/drawing/2014/main" id="{470BE38D-D010-4384-94FE-6DC7BF4945D9}"/>
                </a:ext>
              </a:extLst>
            </p:cNvPr>
            <p:cNvSpPr txBox="1"/>
            <p:nvPr/>
          </p:nvSpPr>
          <p:spPr>
            <a:xfrm>
              <a:off x="2072110" y="1982379"/>
              <a:ext cx="1241766" cy="589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spc="-35" dirty="0">
                  <a:solidFill>
                    <a:srgbClr val="FEFEFE"/>
                  </a:solidFill>
                  <a:latin typeface="+mj-lt"/>
                </a:rPr>
                <a:t>All </a:t>
              </a:r>
              <a:r>
                <a:rPr lang="de-DE" sz="1600" spc="-35" dirty="0" err="1">
                  <a:solidFill>
                    <a:srgbClr val="FEFEFE"/>
                  </a:solidFill>
                  <a:latin typeface="+mj-lt"/>
                </a:rPr>
                <a:t>country</a:t>
              </a:r>
              <a:r>
                <a:rPr lang="de-DE" sz="1600" spc="-35" dirty="0">
                  <a:solidFill>
                    <a:srgbClr val="FEFEFE"/>
                  </a:solidFill>
                  <a:latin typeface="+mj-lt"/>
                </a:rPr>
                <a:t> </a:t>
              </a:r>
              <a:r>
                <a:rPr lang="de-DE" sz="1600" spc="-35" dirty="0" err="1">
                  <a:solidFill>
                    <a:srgbClr val="FEFEFE"/>
                  </a:solidFill>
                  <a:latin typeface="+mj-lt"/>
                </a:rPr>
                <a:t>results</a:t>
              </a:r>
              <a:r>
                <a:rPr lang="de-DE" sz="1600" spc="-35" dirty="0">
                  <a:solidFill>
                    <a:srgbClr val="FEFEFE"/>
                  </a:solidFill>
                  <a:latin typeface="+mj-lt"/>
                </a:rPr>
                <a:t> (DE, RO, GB, GR) </a:t>
              </a:r>
              <a:r>
                <a:rPr lang="de-DE" sz="1600" spc="-35" dirty="0" err="1">
                  <a:solidFill>
                    <a:srgbClr val="FEFEFE"/>
                  </a:solidFill>
                  <a:latin typeface="+mj-lt"/>
                </a:rPr>
                <a:t>you</a:t>
              </a:r>
              <a:r>
                <a:rPr lang="de-DE" sz="1600" spc="-35" dirty="0">
                  <a:solidFill>
                    <a:srgbClr val="FEFEFE"/>
                  </a:solidFill>
                  <a:latin typeface="+mj-lt"/>
                </a:rPr>
                <a:t> </a:t>
              </a:r>
              <a:r>
                <a:rPr lang="de-DE" sz="1600" spc="-35" dirty="0" err="1">
                  <a:solidFill>
                    <a:srgbClr val="FEFEFE"/>
                  </a:solidFill>
                  <a:latin typeface="+mj-lt"/>
                </a:rPr>
                <a:t>can</a:t>
              </a:r>
              <a:r>
                <a:rPr lang="de-DE" sz="1600" spc="-35" dirty="0">
                  <a:solidFill>
                    <a:srgbClr val="FEFEFE"/>
                  </a:solidFill>
                  <a:latin typeface="+mj-lt"/>
                </a:rPr>
                <a:t> find </a:t>
              </a:r>
              <a:r>
                <a:rPr lang="de-DE" sz="1600" spc="-35" dirty="0" err="1">
                  <a:solidFill>
                    <a:srgbClr val="FEFEFE"/>
                  </a:solidFill>
                  <a:latin typeface="+mj-lt"/>
                </a:rPr>
                <a:t>under</a:t>
              </a:r>
              <a:r>
                <a:rPr lang="de-DE" sz="1600" spc="-35" dirty="0">
                  <a:solidFill>
                    <a:srgbClr val="FEFEFE"/>
                  </a:solidFill>
                  <a:latin typeface="+mj-lt"/>
                </a:rPr>
                <a:t> IO1 </a:t>
              </a:r>
              <a:r>
                <a:rPr lang="de-DE" sz="1600" spc="-35" dirty="0" err="1">
                  <a:solidFill>
                    <a:srgbClr val="FEFEFE"/>
                  </a:solidFill>
                  <a:latin typeface="+mj-lt"/>
                </a:rPr>
                <a:t>as</a:t>
              </a:r>
              <a:r>
                <a:rPr lang="de-DE" sz="1600" spc="-35" dirty="0">
                  <a:solidFill>
                    <a:srgbClr val="FEFEFE"/>
                  </a:solidFill>
                  <a:latin typeface="+mj-lt"/>
                </a:rPr>
                <a:t> </a:t>
              </a:r>
              <a:r>
                <a:rPr lang="de-DE" sz="1600" spc="-35" dirty="0" err="1">
                  <a:solidFill>
                    <a:srgbClr val="FEFEFE"/>
                  </a:solidFill>
                  <a:latin typeface="+mj-lt"/>
                </a:rPr>
                <a:t>well</a:t>
              </a:r>
              <a:r>
                <a:rPr lang="de-DE" sz="1600" spc="-35" dirty="0">
                  <a:solidFill>
                    <a:srgbClr val="FEFEFE"/>
                  </a:solidFill>
                  <a:latin typeface="+mj-lt"/>
                </a:rPr>
                <a:t> </a:t>
              </a:r>
              <a:r>
                <a:rPr lang="de-DE" sz="1600" spc="-35" dirty="0" err="1">
                  <a:solidFill>
                    <a:srgbClr val="FEFEFE"/>
                  </a:solidFill>
                  <a:latin typeface="+mj-lt"/>
                </a:rPr>
                <a:t>as</a:t>
              </a:r>
              <a:r>
                <a:rPr lang="de-DE" sz="1600" spc="-35" dirty="0">
                  <a:solidFill>
                    <a:srgbClr val="FEFEFE"/>
                  </a:solidFill>
                  <a:latin typeface="+mj-lt"/>
                </a:rPr>
                <a:t> in </a:t>
              </a:r>
              <a:r>
                <a:rPr lang="de-DE" sz="1600" spc="-35" dirty="0" err="1">
                  <a:solidFill>
                    <a:srgbClr val="FEFEFE"/>
                  </a:solidFill>
                  <a:latin typeface="+mj-lt"/>
                </a:rPr>
                <a:t>the</a:t>
              </a:r>
              <a:r>
                <a:rPr lang="de-DE" sz="1600" spc="-35" dirty="0">
                  <a:solidFill>
                    <a:srgbClr val="FEFEFE"/>
                  </a:solidFill>
                  <a:latin typeface="+mj-lt"/>
                </a:rPr>
                <a:t> </a:t>
              </a:r>
              <a:r>
                <a:rPr lang="de-DE" sz="1600" spc="-35" dirty="0" err="1">
                  <a:solidFill>
                    <a:srgbClr val="FEFEFE"/>
                  </a:solidFill>
                  <a:latin typeface="+mj-lt"/>
                </a:rPr>
                <a:t>DigI</a:t>
              </a:r>
              <a:r>
                <a:rPr lang="de-DE" sz="1600" spc="-35" dirty="0">
                  <a:solidFill>
                    <a:srgbClr val="FEFEFE"/>
                  </a:solidFill>
                  <a:latin typeface="+mj-lt"/>
                </a:rPr>
                <a:t>-VET </a:t>
              </a:r>
              <a:r>
                <a:rPr lang="de-DE" sz="1600" spc="-35" dirty="0" err="1">
                  <a:solidFill>
                    <a:srgbClr val="FEFEFE"/>
                  </a:solidFill>
                  <a:latin typeface="+mj-lt"/>
                </a:rPr>
                <a:t>book</a:t>
              </a:r>
              <a:endParaRPr lang="de-DE" sz="160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51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639013" y="2560813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Task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23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144426" y="3511019"/>
            <a:ext cx="11047574" cy="1059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400" spc="-150" dirty="0">
                <a:solidFill>
                  <a:schemeClr val="bg1"/>
                </a:solidFill>
                <a:ea typeface="Times New Roman"/>
              </a:rPr>
              <a:t>Please answer the next H5P.org tasks!</a:t>
            </a:r>
          </a:p>
          <a:p>
            <a:pPr>
              <a:lnSpc>
                <a:spcPts val="69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>
              <a:lnSpc>
                <a:spcPct val="100000"/>
              </a:lnSpc>
            </a:pPr>
            <a:endParaRPr lang="en-US" altLang="zh-CN" dirty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4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2482014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639013" y="2560813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Task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24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TASK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C5E5455-982A-4C6B-95B0-735BA7ABD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29" y="1761948"/>
            <a:ext cx="8515834" cy="296477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CF2D44-B1A8-4AF5-8658-F358D4D033F2}"/>
              </a:ext>
            </a:extLst>
          </p:cNvPr>
          <p:cNvSpPr/>
          <p:nvPr/>
        </p:nvSpPr>
        <p:spPr>
          <a:xfrm>
            <a:off x="7205472" y="5240473"/>
            <a:ext cx="37764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&lt;</a:t>
            </a:r>
            <a:r>
              <a:rPr lang="de-DE" sz="1000" dirty="0" err="1">
                <a:solidFill>
                  <a:schemeClr val="bg1"/>
                </a:solidFill>
              </a:rPr>
              <a:t>iframe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src</a:t>
            </a:r>
            <a:r>
              <a:rPr lang="de-DE" sz="1000" dirty="0">
                <a:solidFill>
                  <a:schemeClr val="bg1"/>
                </a:solidFill>
              </a:rPr>
              <a:t>="https://h5p.org/h5p/</a:t>
            </a:r>
            <a:r>
              <a:rPr lang="de-DE" sz="1000" dirty="0" err="1">
                <a:solidFill>
                  <a:schemeClr val="bg1"/>
                </a:solidFill>
              </a:rPr>
              <a:t>embed</a:t>
            </a:r>
            <a:r>
              <a:rPr lang="de-DE" sz="1000" dirty="0">
                <a:solidFill>
                  <a:schemeClr val="bg1"/>
                </a:solidFill>
              </a:rPr>
              <a:t>/735944" </a:t>
            </a:r>
            <a:r>
              <a:rPr lang="de-DE" sz="1000" dirty="0" err="1">
                <a:solidFill>
                  <a:schemeClr val="bg1"/>
                </a:solidFill>
              </a:rPr>
              <a:t>width</a:t>
            </a:r>
            <a:r>
              <a:rPr lang="de-DE" sz="1000" dirty="0">
                <a:solidFill>
                  <a:schemeClr val="bg1"/>
                </a:solidFill>
              </a:rPr>
              <a:t>="1090" </a:t>
            </a:r>
            <a:r>
              <a:rPr lang="de-DE" sz="1000" dirty="0" err="1">
                <a:solidFill>
                  <a:schemeClr val="bg1"/>
                </a:solidFill>
              </a:rPr>
              <a:t>height</a:t>
            </a:r>
            <a:r>
              <a:rPr lang="de-DE" sz="1000" dirty="0">
                <a:solidFill>
                  <a:schemeClr val="bg1"/>
                </a:solidFill>
              </a:rPr>
              <a:t>="348" </a:t>
            </a:r>
            <a:r>
              <a:rPr lang="de-DE" sz="1000" dirty="0" err="1">
                <a:solidFill>
                  <a:schemeClr val="bg1"/>
                </a:solidFill>
              </a:rPr>
              <a:t>frameborder</a:t>
            </a:r>
            <a:r>
              <a:rPr lang="de-DE" sz="1000" dirty="0">
                <a:solidFill>
                  <a:schemeClr val="bg1"/>
                </a:solidFill>
              </a:rPr>
              <a:t>="0" </a:t>
            </a:r>
            <a:r>
              <a:rPr lang="de-DE" sz="1000" dirty="0" err="1">
                <a:solidFill>
                  <a:schemeClr val="bg1"/>
                </a:solidFill>
              </a:rPr>
              <a:t>allowfullscreen</a:t>
            </a:r>
            <a:r>
              <a:rPr lang="de-DE" sz="1000" dirty="0">
                <a:solidFill>
                  <a:schemeClr val="bg1"/>
                </a:solidFill>
              </a:rPr>
              <a:t>="</a:t>
            </a:r>
            <a:r>
              <a:rPr lang="de-DE" sz="1000" dirty="0" err="1">
                <a:solidFill>
                  <a:schemeClr val="bg1"/>
                </a:solidFill>
              </a:rPr>
              <a:t>allowfullscreen</a:t>
            </a:r>
            <a:r>
              <a:rPr lang="de-DE" sz="1000" dirty="0">
                <a:solidFill>
                  <a:schemeClr val="bg1"/>
                </a:solidFill>
              </a:rPr>
              <a:t>"&gt;&lt;/</a:t>
            </a:r>
            <a:r>
              <a:rPr lang="de-DE" sz="1000" dirty="0" err="1">
                <a:solidFill>
                  <a:schemeClr val="bg1"/>
                </a:solidFill>
              </a:rPr>
              <a:t>iframe</a:t>
            </a:r>
            <a:r>
              <a:rPr lang="de-DE" sz="1000" dirty="0">
                <a:solidFill>
                  <a:schemeClr val="bg1"/>
                </a:solidFill>
              </a:rPr>
              <a:t>&gt;&lt;</a:t>
            </a:r>
            <a:r>
              <a:rPr lang="de-DE" sz="1000" dirty="0" err="1">
                <a:solidFill>
                  <a:schemeClr val="bg1"/>
                </a:solidFill>
              </a:rPr>
              <a:t>script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src</a:t>
            </a:r>
            <a:r>
              <a:rPr lang="de-DE" sz="1000" dirty="0">
                <a:solidFill>
                  <a:schemeClr val="bg1"/>
                </a:solidFill>
              </a:rPr>
              <a:t>="https://h5p.org/</a:t>
            </a:r>
            <a:r>
              <a:rPr lang="de-DE" sz="1000" dirty="0" err="1">
                <a:solidFill>
                  <a:schemeClr val="bg1"/>
                </a:solidFill>
              </a:rPr>
              <a:t>sites</a:t>
            </a:r>
            <a:r>
              <a:rPr lang="de-DE" sz="1000" dirty="0">
                <a:solidFill>
                  <a:schemeClr val="bg1"/>
                </a:solidFill>
              </a:rPr>
              <a:t>/all/</a:t>
            </a:r>
            <a:r>
              <a:rPr lang="de-DE" sz="1000" dirty="0" err="1">
                <a:solidFill>
                  <a:schemeClr val="bg1"/>
                </a:solidFill>
              </a:rPr>
              <a:t>modules</a:t>
            </a:r>
            <a:r>
              <a:rPr lang="de-DE" sz="1000" dirty="0">
                <a:solidFill>
                  <a:schemeClr val="bg1"/>
                </a:solidFill>
              </a:rPr>
              <a:t>/h5p/</a:t>
            </a:r>
            <a:r>
              <a:rPr lang="de-DE" sz="1000" dirty="0" err="1">
                <a:solidFill>
                  <a:schemeClr val="bg1"/>
                </a:solidFill>
              </a:rPr>
              <a:t>library</a:t>
            </a:r>
            <a:r>
              <a:rPr lang="de-DE" sz="1000" dirty="0">
                <a:solidFill>
                  <a:schemeClr val="bg1"/>
                </a:solidFill>
              </a:rPr>
              <a:t>/</a:t>
            </a:r>
            <a:r>
              <a:rPr lang="de-DE" sz="1000" dirty="0" err="1">
                <a:solidFill>
                  <a:schemeClr val="bg1"/>
                </a:solidFill>
              </a:rPr>
              <a:t>js</a:t>
            </a:r>
            <a:r>
              <a:rPr lang="de-DE" sz="1000" dirty="0">
                <a:solidFill>
                  <a:schemeClr val="bg1"/>
                </a:solidFill>
              </a:rPr>
              <a:t>/h5p-resizer.js" </a:t>
            </a:r>
            <a:r>
              <a:rPr lang="de-DE" sz="1000" dirty="0" err="1">
                <a:solidFill>
                  <a:schemeClr val="bg1"/>
                </a:solidFill>
              </a:rPr>
              <a:t>charset</a:t>
            </a:r>
            <a:r>
              <a:rPr lang="de-DE" sz="1000" dirty="0">
                <a:solidFill>
                  <a:schemeClr val="bg1"/>
                </a:solidFill>
              </a:rPr>
              <a:t>="UTF-8"&gt;&lt;/</a:t>
            </a:r>
            <a:r>
              <a:rPr lang="de-DE" sz="1000" dirty="0" err="1">
                <a:solidFill>
                  <a:schemeClr val="bg1"/>
                </a:solidFill>
              </a:rPr>
              <a:t>script</a:t>
            </a:r>
            <a:r>
              <a:rPr lang="de-DE" sz="1000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05E786-699E-487B-9FE0-4D6561CCF2BE}"/>
              </a:ext>
            </a:extLst>
          </p:cNvPr>
          <p:cNvSpPr/>
          <p:nvPr/>
        </p:nvSpPr>
        <p:spPr>
          <a:xfrm>
            <a:off x="1239219" y="5598852"/>
            <a:ext cx="25266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https://h5p.org/node/735944?feed_me=nps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9159797-CC0B-4ADA-A140-565B82D32D1D}"/>
              </a:ext>
            </a:extLst>
          </p:cNvPr>
          <p:cNvSpPr txBox="1"/>
          <p:nvPr/>
        </p:nvSpPr>
        <p:spPr>
          <a:xfrm>
            <a:off x="1532481" y="761959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Task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8170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532481" y="761959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Task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25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echteck: obere Ecken abgeschnitten 3">
            <a:extLst>
              <a:ext uri="{FF2B5EF4-FFF2-40B4-BE49-F238E27FC236}">
                <a16:creationId xmlns:a16="http://schemas.microsoft.com/office/drawing/2014/main" id="{C5352AF0-FD05-4FFC-A239-1D2F586CA25C}"/>
              </a:ext>
            </a:extLst>
          </p:cNvPr>
          <p:cNvSpPr/>
          <p:nvPr/>
        </p:nvSpPr>
        <p:spPr>
          <a:xfrm rot="5400000">
            <a:off x="-1238436" y="2867587"/>
            <a:ext cx="3435660" cy="958787"/>
          </a:xfrm>
          <a:prstGeom prst="snip2SameRect">
            <a:avLst/>
          </a:prstGeom>
          <a:solidFill>
            <a:srgbClr val="81FEF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TASK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95F07A-6F1E-4D06-9975-7015B4D3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72" y="1669298"/>
            <a:ext cx="9604392" cy="294285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97CB6ED-0BBD-459C-848E-FD24480EE1D7}"/>
              </a:ext>
            </a:extLst>
          </p:cNvPr>
          <p:cNvSpPr/>
          <p:nvPr/>
        </p:nvSpPr>
        <p:spPr>
          <a:xfrm>
            <a:off x="6297227" y="5023123"/>
            <a:ext cx="5181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&lt;</a:t>
            </a:r>
            <a:r>
              <a:rPr lang="de-DE" sz="1400" dirty="0" err="1">
                <a:solidFill>
                  <a:schemeClr val="bg1"/>
                </a:solidFill>
              </a:rPr>
              <a:t>iframe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src</a:t>
            </a:r>
            <a:r>
              <a:rPr lang="de-DE" sz="1400" dirty="0">
                <a:solidFill>
                  <a:schemeClr val="bg1"/>
                </a:solidFill>
              </a:rPr>
              <a:t>="https://h5p.org/h5p/</a:t>
            </a:r>
            <a:r>
              <a:rPr lang="de-DE" sz="1400" dirty="0" err="1">
                <a:solidFill>
                  <a:schemeClr val="bg1"/>
                </a:solidFill>
              </a:rPr>
              <a:t>embed</a:t>
            </a:r>
            <a:r>
              <a:rPr lang="de-DE" sz="1400" dirty="0">
                <a:solidFill>
                  <a:schemeClr val="bg1"/>
                </a:solidFill>
              </a:rPr>
              <a:t>/735950" </a:t>
            </a:r>
            <a:r>
              <a:rPr lang="de-DE" sz="1400" dirty="0" err="1">
                <a:solidFill>
                  <a:schemeClr val="bg1"/>
                </a:solidFill>
              </a:rPr>
              <a:t>width</a:t>
            </a:r>
            <a:r>
              <a:rPr lang="de-DE" sz="1400" dirty="0">
                <a:solidFill>
                  <a:schemeClr val="bg1"/>
                </a:solidFill>
              </a:rPr>
              <a:t>="1090" </a:t>
            </a:r>
            <a:r>
              <a:rPr lang="de-DE" sz="1400" dirty="0" err="1">
                <a:solidFill>
                  <a:schemeClr val="bg1"/>
                </a:solidFill>
              </a:rPr>
              <a:t>height</a:t>
            </a:r>
            <a:r>
              <a:rPr lang="de-DE" sz="1400" dirty="0">
                <a:solidFill>
                  <a:schemeClr val="bg1"/>
                </a:solidFill>
              </a:rPr>
              <a:t>="306" </a:t>
            </a:r>
            <a:r>
              <a:rPr lang="de-DE" sz="1400" dirty="0" err="1">
                <a:solidFill>
                  <a:schemeClr val="bg1"/>
                </a:solidFill>
              </a:rPr>
              <a:t>frameborder</a:t>
            </a:r>
            <a:r>
              <a:rPr lang="de-DE" sz="1400" dirty="0">
                <a:solidFill>
                  <a:schemeClr val="bg1"/>
                </a:solidFill>
              </a:rPr>
              <a:t>="0" </a:t>
            </a:r>
            <a:r>
              <a:rPr lang="de-DE" sz="1400" dirty="0" err="1">
                <a:solidFill>
                  <a:schemeClr val="bg1"/>
                </a:solidFill>
              </a:rPr>
              <a:t>allowfullscreen</a:t>
            </a:r>
            <a:r>
              <a:rPr lang="de-DE" sz="1400" dirty="0">
                <a:solidFill>
                  <a:schemeClr val="bg1"/>
                </a:solidFill>
              </a:rPr>
              <a:t>="</a:t>
            </a:r>
            <a:r>
              <a:rPr lang="de-DE" sz="1400" dirty="0" err="1">
                <a:solidFill>
                  <a:schemeClr val="bg1"/>
                </a:solidFill>
              </a:rPr>
              <a:t>allowfullscreen</a:t>
            </a:r>
            <a:r>
              <a:rPr lang="de-DE" sz="1400" dirty="0">
                <a:solidFill>
                  <a:schemeClr val="bg1"/>
                </a:solidFill>
              </a:rPr>
              <a:t>"&gt;&lt;/</a:t>
            </a:r>
            <a:r>
              <a:rPr lang="de-DE" sz="1400" dirty="0" err="1">
                <a:solidFill>
                  <a:schemeClr val="bg1"/>
                </a:solidFill>
              </a:rPr>
              <a:t>iframe</a:t>
            </a:r>
            <a:r>
              <a:rPr lang="de-DE" sz="1400" dirty="0">
                <a:solidFill>
                  <a:schemeClr val="bg1"/>
                </a:solidFill>
              </a:rPr>
              <a:t>&gt;&lt;</a:t>
            </a:r>
            <a:r>
              <a:rPr lang="de-DE" sz="1400" dirty="0" err="1">
                <a:solidFill>
                  <a:schemeClr val="bg1"/>
                </a:solidFill>
              </a:rPr>
              <a:t>script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src</a:t>
            </a:r>
            <a:r>
              <a:rPr lang="de-DE" sz="1400" dirty="0">
                <a:solidFill>
                  <a:schemeClr val="bg1"/>
                </a:solidFill>
              </a:rPr>
              <a:t>="https://h5p.org/</a:t>
            </a:r>
            <a:r>
              <a:rPr lang="de-DE" sz="1400" dirty="0" err="1">
                <a:solidFill>
                  <a:schemeClr val="bg1"/>
                </a:solidFill>
              </a:rPr>
              <a:t>sites</a:t>
            </a:r>
            <a:r>
              <a:rPr lang="de-DE" sz="1400" dirty="0">
                <a:solidFill>
                  <a:schemeClr val="bg1"/>
                </a:solidFill>
              </a:rPr>
              <a:t>/all/</a:t>
            </a:r>
            <a:r>
              <a:rPr lang="de-DE" sz="1400" dirty="0" err="1">
                <a:solidFill>
                  <a:schemeClr val="bg1"/>
                </a:solidFill>
              </a:rPr>
              <a:t>modules</a:t>
            </a:r>
            <a:r>
              <a:rPr lang="de-DE" sz="1400" dirty="0">
                <a:solidFill>
                  <a:schemeClr val="bg1"/>
                </a:solidFill>
              </a:rPr>
              <a:t>/h5p/</a:t>
            </a:r>
            <a:r>
              <a:rPr lang="de-DE" sz="1400" dirty="0" err="1">
                <a:solidFill>
                  <a:schemeClr val="bg1"/>
                </a:solidFill>
              </a:rPr>
              <a:t>library</a:t>
            </a:r>
            <a:r>
              <a:rPr lang="de-DE" sz="1400" dirty="0">
                <a:solidFill>
                  <a:schemeClr val="bg1"/>
                </a:solidFill>
              </a:rPr>
              <a:t>/</a:t>
            </a:r>
            <a:r>
              <a:rPr lang="de-DE" sz="1400" dirty="0" err="1">
                <a:solidFill>
                  <a:schemeClr val="bg1"/>
                </a:solidFill>
              </a:rPr>
              <a:t>js</a:t>
            </a:r>
            <a:r>
              <a:rPr lang="de-DE" sz="1400" dirty="0">
                <a:solidFill>
                  <a:schemeClr val="bg1"/>
                </a:solidFill>
              </a:rPr>
              <a:t>/h5p-resizer.js" </a:t>
            </a:r>
            <a:r>
              <a:rPr lang="de-DE" sz="1400" dirty="0" err="1">
                <a:solidFill>
                  <a:schemeClr val="bg1"/>
                </a:solidFill>
              </a:rPr>
              <a:t>charset</a:t>
            </a:r>
            <a:r>
              <a:rPr lang="de-DE" sz="1400" dirty="0">
                <a:solidFill>
                  <a:schemeClr val="bg1"/>
                </a:solidFill>
              </a:rPr>
              <a:t>="UTF-8"&gt;&lt;/</a:t>
            </a:r>
            <a:r>
              <a:rPr lang="de-DE" sz="1400" dirty="0" err="1">
                <a:solidFill>
                  <a:schemeClr val="bg1"/>
                </a:solidFill>
              </a:rPr>
              <a:t>script</a:t>
            </a:r>
            <a:r>
              <a:rPr lang="de-DE" sz="1400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AC4BEE-0E9E-426A-B215-1E41DD2E9128}"/>
              </a:ext>
            </a:extLst>
          </p:cNvPr>
          <p:cNvSpPr/>
          <p:nvPr/>
        </p:nvSpPr>
        <p:spPr>
          <a:xfrm>
            <a:off x="1305017" y="5540925"/>
            <a:ext cx="3456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https://h5p.org/node/735950?feed_me=nps</a:t>
            </a:r>
          </a:p>
        </p:txBody>
      </p:sp>
    </p:spTree>
    <p:extLst>
      <p:ext uri="{BB962C8B-B14F-4D97-AF65-F5344CB8AC3E}">
        <p14:creationId xmlns:p14="http://schemas.microsoft.com/office/powerpoint/2010/main" val="2909506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45"/>
          <p:cNvSpPr txBox="1"/>
          <p:nvPr/>
        </p:nvSpPr>
        <p:spPr>
          <a:xfrm>
            <a:off x="1010411" y="1168003"/>
            <a:ext cx="178107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304" dirty="0">
                <a:solidFill>
                  <a:srgbClr val="FEFEFE"/>
                </a:solidFill>
                <a:latin typeface="+mj-lt"/>
                <a:ea typeface="Times New Roman"/>
              </a:rPr>
              <a:t>CONT</a:t>
            </a:r>
            <a:r>
              <a:rPr lang="en-US" altLang="zh-CN" sz="3200" spc="-295" dirty="0">
                <a:solidFill>
                  <a:srgbClr val="FEFEFE"/>
                </a:solidFill>
                <a:latin typeface="+mj-lt"/>
                <a:ea typeface="Times New Roman"/>
              </a:rPr>
              <a:t>ACT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01267" y="3358490"/>
            <a:ext cx="2937673" cy="1951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50" dirty="0">
                <a:solidFill>
                  <a:srgbClr val="FEFEFE"/>
                </a:solidFill>
                <a:ea typeface="Times New Roman"/>
              </a:rPr>
              <a:t>Universität</a:t>
            </a:r>
            <a:r>
              <a:rPr lang="en-US" altLang="zh-CN" sz="1600" b="1" spc="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60" dirty="0">
                <a:solidFill>
                  <a:srgbClr val="FEFEFE"/>
                </a:solidFill>
                <a:ea typeface="Times New Roman"/>
              </a:rPr>
              <a:t>Paderborn</a:t>
            </a:r>
          </a:p>
          <a:p>
            <a:pPr marL="0" hangingPunct="0">
              <a:lnSpc>
                <a:spcPct val="99583"/>
              </a:lnSpc>
            </a:pPr>
            <a:r>
              <a:rPr lang="en-US" altLang="zh-CN" sz="1600" b="1" spc="-30" dirty="0">
                <a:solidFill>
                  <a:srgbClr val="FEFEFE"/>
                </a:solidFill>
                <a:ea typeface="Times New Roman"/>
              </a:rPr>
              <a:t>Department</a:t>
            </a:r>
            <a:r>
              <a:rPr lang="en-US" altLang="zh-CN" sz="1600" b="1" spc="-20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25" dirty="0">
                <a:solidFill>
                  <a:srgbClr val="FEFEFE"/>
                </a:solidFill>
                <a:ea typeface="Times New Roman"/>
              </a:rPr>
              <a:t>Wirtschaftspädagogik</a:t>
            </a:r>
            <a:r>
              <a:rPr lang="en-US" altLang="zh-CN" sz="1600" b="1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55" dirty="0">
                <a:solidFill>
                  <a:srgbClr val="FEFEFE"/>
                </a:solidFill>
                <a:ea typeface="Times New Roman"/>
              </a:rPr>
              <a:t>Lehrstuhl</a:t>
            </a:r>
            <a:r>
              <a:rPr lang="en-US" altLang="zh-CN" sz="1600" b="1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55" dirty="0">
                <a:solidFill>
                  <a:srgbClr val="FEFEFE"/>
                </a:solidFill>
                <a:ea typeface="Times New Roman"/>
              </a:rPr>
              <a:t>Wirtschaftspädagogik</a:t>
            </a:r>
            <a:r>
              <a:rPr lang="en-US" altLang="zh-CN" sz="1600" b="1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55" dirty="0">
                <a:solidFill>
                  <a:srgbClr val="FEFEFE"/>
                </a:solidFill>
                <a:ea typeface="Times New Roman"/>
              </a:rPr>
              <a:t>II</a:t>
            </a:r>
            <a:r>
              <a:rPr lang="en-US" altLang="zh-CN" sz="1600" b="1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80" dirty="0">
                <a:solidFill>
                  <a:srgbClr val="FEFEFE"/>
                </a:solidFill>
                <a:ea typeface="Times New Roman"/>
              </a:rPr>
              <a:t>Warburger</a:t>
            </a:r>
            <a:r>
              <a:rPr lang="en-US" altLang="zh-CN" sz="1600" b="1" spc="-3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60" dirty="0">
                <a:solidFill>
                  <a:srgbClr val="FEFEFE"/>
                </a:solidFill>
                <a:ea typeface="Times New Roman"/>
              </a:rPr>
              <a:t>Str.</a:t>
            </a:r>
            <a:r>
              <a:rPr lang="en-US" altLang="zh-CN" sz="1600" b="1" spc="-4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69" dirty="0">
                <a:solidFill>
                  <a:srgbClr val="FEFEFE"/>
                </a:solidFill>
                <a:ea typeface="Times New Roman"/>
              </a:rPr>
              <a:t>100</a:t>
            </a:r>
          </a:p>
          <a:p>
            <a:pPr marL="0">
              <a:lnSpc>
                <a:spcPct val="100000"/>
              </a:lnSpc>
            </a:pPr>
            <a:r>
              <a:rPr lang="en-US" altLang="zh-CN" sz="1600" b="1" spc="-25" dirty="0">
                <a:solidFill>
                  <a:srgbClr val="FEFEFE"/>
                </a:solidFill>
                <a:ea typeface="Times New Roman"/>
              </a:rPr>
              <a:t>33098</a:t>
            </a:r>
            <a:r>
              <a:rPr lang="en-US" altLang="zh-CN" sz="1600" b="1" spc="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25" dirty="0">
                <a:solidFill>
                  <a:srgbClr val="FEFEFE"/>
                </a:solidFill>
                <a:ea typeface="Times New Roman"/>
              </a:rPr>
              <a:t>Paderborn</a:t>
            </a:r>
          </a:p>
          <a:p>
            <a:pPr>
              <a:lnSpc>
                <a:spcPts val="192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600" b="1" spc="10" dirty="0">
                <a:solidFill>
                  <a:srgbClr val="FEFEFE"/>
                </a:solidFill>
                <a:ea typeface="Times New Roman"/>
              </a:rPr>
              <a:t>http://www.</a:t>
            </a:r>
            <a:r>
              <a:rPr lang="en-US" altLang="zh-CN" sz="1600" b="1" spc="5" dirty="0">
                <a:solidFill>
                  <a:srgbClr val="FEFEFE"/>
                </a:solidFill>
                <a:ea typeface="Times New Roman"/>
              </a:rPr>
              <a:t>upb.de/wipaed</a:t>
            </a:r>
          </a:p>
          <a:p>
            <a:pPr marL="0">
              <a:lnSpc>
                <a:spcPct val="100000"/>
              </a:lnSpc>
            </a:pPr>
            <a:r>
              <a:rPr lang="en-US" altLang="zh-CN" sz="1600" b="1" spc="-20" dirty="0">
                <a:solidFill>
                  <a:srgbClr val="FEFEFE"/>
                </a:solidFill>
                <a:ea typeface="Times New Roman"/>
              </a:rPr>
              <a:t>http://digivet.e</a:t>
            </a:r>
            <a:r>
              <a:rPr lang="en-US" altLang="zh-CN" sz="1600" b="1" spc="-15" dirty="0">
                <a:solidFill>
                  <a:srgbClr val="FEFEFE"/>
                </a:solidFill>
                <a:ea typeface="Times New Roman"/>
              </a:rPr>
              <a:t>duproject.eu/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897626" y="3439680"/>
            <a:ext cx="3613546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spc="-69" dirty="0">
                <a:solidFill>
                  <a:srgbClr val="FEFEFE"/>
                </a:solidFill>
                <a:ea typeface="Times New Roman"/>
              </a:rPr>
              <a:t>Prof.</a:t>
            </a:r>
            <a:r>
              <a:rPr lang="en-US" altLang="zh-CN" sz="1600" b="1" spc="-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80" dirty="0">
                <a:solidFill>
                  <a:srgbClr val="FEFEFE"/>
                </a:solidFill>
                <a:ea typeface="Times New Roman"/>
              </a:rPr>
              <a:t>Dr.</a:t>
            </a:r>
            <a:r>
              <a:rPr lang="en-US" altLang="zh-CN" sz="1600" b="1" spc="-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94" dirty="0">
                <a:solidFill>
                  <a:srgbClr val="FEFEFE"/>
                </a:solidFill>
                <a:ea typeface="Times New Roman"/>
              </a:rPr>
              <a:t>Marc</a:t>
            </a:r>
            <a:r>
              <a:rPr lang="en-US" altLang="zh-CN" sz="1600" b="1" spc="-5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b="1" spc="-80" dirty="0">
                <a:solidFill>
                  <a:srgbClr val="FEFEFE"/>
                </a:solidFill>
                <a:ea typeface="Times New Roman"/>
              </a:rPr>
              <a:t>Beutner</a:t>
            </a:r>
          </a:p>
          <a:p>
            <a:pPr marL="0">
              <a:lnSpc>
                <a:spcPct val="89999"/>
              </a:lnSpc>
              <a:tabLst>
                <a:tab pos="914654" algn="l"/>
              </a:tabLst>
            </a:pPr>
            <a:r>
              <a:rPr lang="en-US" altLang="zh-CN" sz="1600" spc="-139" dirty="0">
                <a:solidFill>
                  <a:srgbClr val="FEFEFE"/>
                </a:solidFill>
                <a:ea typeface="Times New Roman"/>
              </a:rPr>
              <a:t>Tel</a:t>
            </a:r>
            <a:r>
              <a:rPr lang="en-US" altLang="zh-CN" sz="1600" spc="-90" dirty="0">
                <a:solidFill>
                  <a:srgbClr val="FEFEFE"/>
                </a:solidFill>
                <a:ea typeface="Times New Roman"/>
              </a:rPr>
              <a:t>:	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+49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4" dirty="0">
                <a:solidFill>
                  <a:srgbClr val="FEFEFE"/>
                </a:solidFill>
                <a:ea typeface="Times New Roman"/>
              </a:rPr>
              <a:t>(0)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52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51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44" dirty="0">
                <a:solidFill>
                  <a:srgbClr val="FEFEFE"/>
                </a:solidFill>
                <a:ea typeface="Times New Roman"/>
              </a:rPr>
              <a:t>/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60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23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67</a:t>
            </a:r>
          </a:p>
          <a:p>
            <a:pPr marL="0">
              <a:lnSpc>
                <a:spcPct val="89999"/>
              </a:lnSpc>
              <a:tabLst>
                <a:tab pos="914654" algn="l"/>
              </a:tabLst>
            </a:pPr>
            <a:r>
              <a:rPr lang="en-US" altLang="zh-CN" sz="1600" spc="-35" dirty="0">
                <a:solidFill>
                  <a:srgbClr val="FEFEFE"/>
                </a:solidFill>
                <a:ea typeface="Times New Roman"/>
              </a:rPr>
              <a:t>Fax:	</a:t>
            </a:r>
            <a:r>
              <a:rPr lang="en-US" altLang="zh-CN" sz="1600" spc="89" dirty="0">
                <a:solidFill>
                  <a:srgbClr val="FEFEFE"/>
                </a:solidFill>
                <a:ea typeface="Times New Roman"/>
              </a:rPr>
              <a:t>+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49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4" dirty="0">
                <a:solidFill>
                  <a:srgbClr val="FEFEFE"/>
                </a:solidFill>
                <a:ea typeface="Times New Roman"/>
              </a:rPr>
              <a:t>(0)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52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51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50" dirty="0">
                <a:solidFill>
                  <a:srgbClr val="FEFEFE"/>
                </a:solidFill>
                <a:ea typeface="Times New Roman"/>
              </a:rPr>
              <a:t>/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60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44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35</a:t>
            </a:r>
            <a:r>
              <a:rPr lang="en-US" altLang="zh-CN" sz="1600" spc="4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600" spc="85" dirty="0">
                <a:solidFill>
                  <a:srgbClr val="FEFEFE"/>
                </a:solidFill>
                <a:ea typeface="Times New Roman"/>
              </a:rPr>
              <a:t>63</a:t>
            </a:r>
          </a:p>
          <a:p>
            <a:pPr marL="0">
              <a:lnSpc>
                <a:spcPct val="100000"/>
              </a:lnSpc>
              <a:tabLst>
                <a:tab pos="914654" algn="l"/>
              </a:tabLst>
            </a:pPr>
            <a:r>
              <a:rPr lang="en-US" altLang="zh-CN" sz="1600" spc="-114" dirty="0">
                <a:solidFill>
                  <a:srgbClr val="FEFEFE"/>
                </a:solidFill>
                <a:ea typeface="Times New Roman"/>
              </a:rPr>
              <a:t>E</a:t>
            </a:r>
            <a:r>
              <a:rPr lang="en-US" altLang="zh-CN" sz="1600" spc="-6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-85" dirty="0">
                <a:solidFill>
                  <a:srgbClr val="FEFEFE"/>
                </a:solidFill>
                <a:ea typeface="Times New Roman"/>
              </a:rPr>
              <a:t>Mail:	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marc.beutner@uni</a:t>
            </a:r>
            <a:r>
              <a:rPr lang="en-US" altLang="zh-CN" sz="1600" spc="80" dirty="0">
                <a:solidFill>
                  <a:srgbClr val="FEFEFE"/>
                </a:solidFill>
                <a:ea typeface="Times New Roman"/>
              </a:rPr>
              <a:t>-</a:t>
            </a:r>
            <a:r>
              <a:rPr lang="en-US" altLang="zh-CN" sz="1600" spc="5" dirty="0">
                <a:solidFill>
                  <a:srgbClr val="FEFEFE"/>
                </a:solidFill>
                <a:ea typeface="Times New Roman"/>
              </a:rPr>
              <a:t>paderborn.de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182745" y="5480586"/>
            <a:ext cx="5844932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2776" algn="ctr">
              <a:lnSpc>
                <a:spcPct val="100000"/>
              </a:lnSpc>
            </a:pP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European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support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production</a:t>
            </a:r>
            <a:r>
              <a:rPr lang="en-US" altLang="zh-CN" sz="12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this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publication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5" dirty="0">
                <a:solidFill>
                  <a:srgbClr val="FEFEFE"/>
                </a:solidFill>
                <a:ea typeface="Times New Roman"/>
              </a:rPr>
              <a:t>does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not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constitute</a:t>
            </a:r>
            <a:r>
              <a:rPr lang="en-US" altLang="zh-CN" sz="12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5" dirty="0">
                <a:solidFill>
                  <a:srgbClr val="FEFEFE"/>
                </a:solidFill>
                <a:ea typeface="Times New Roman"/>
              </a:rPr>
              <a:t>an</a:t>
            </a:r>
          </a:p>
          <a:p>
            <a:pPr marL="0" indent="138683" algn="ctr" hangingPunct="0">
              <a:lnSpc>
                <a:spcPct val="95416"/>
              </a:lnSpc>
            </a:pP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endorsement</a:t>
            </a:r>
            <a:r>
              <a:rPr lang="en-US" altLang="zh-CN" sz="12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contents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5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reflects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views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only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authors,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and</a:t>
            </a:r>
            <a:r>
              <a:rPr lang="en-US" altLang="zh-CN" sz="1200" spc="-1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15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1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spc="-20" dirty="0">
                <a:solidFill>
                  <a:srgbClr val="FEFEFE"/>
                </a:solidFill>
                <a:ea typeface="Times New Roman"/>
              </a:rPr>
              <a:t>Commission</a:t>
            </a:r>
            <a:r>
              <a:rPr lang="en-US" altLang="zh-CN" sz="120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cannot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held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responsible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for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any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use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which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may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be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made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of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the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information</a:t>
            </a:r>
            <a:r>
              <a:rPr lang="en-US" altLang="zh-CN" sz="1200" spc="-25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contained</a:t>
            </a:r>
            <a:r>
              <a:rPr lang="en-US" altLang="zh-CN" sz="1200" spc="-30" dirty="0">
                <a:solidFill>
                  <a:srgbClr val="FEFEFE"/>
                </a:solidFill>
                <a:cs typeface="Times New Roman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ea typeface="Times New Roman"/>
              </a:rPr>
              <a:t>therein</a:t>
            </a:r>
            <a:r>
              <a:rPr lang="en-US" altLang="zh-CN" sz="1200" dirty="0">
                <a:solidFill>
                  <a:srgbClr val="FEFEFE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9" name="Foliennummernplatzhalter 7"/>
          <p:cNvSpPr txBox="1">
            <a:spLocks/>
          </p:cNvSpPr>
          <p:nvPr/>
        </p:nvSpPr>
        <p:spPr>
          <a:xfrm>
            <a:off x="10058400" y="58450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pPr/>
              <a:t>26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96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429562" y="2796788"/>
            <a:ext cx="8913974" cy="1120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THE </a:t>
            </a: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-VET PROJECT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1070929"/>
            <a:ext cx="891397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THE </a:t>
            </a:r>
            <a:r>
              <a:rPr lang="en-US" altLang="zh-CN" sz="36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-VET PROJECT </a:t>
            </a: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1232916" y="1755832"/>
            <a:ext cx="10959084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Erasmus+-Project </a:t>
            </a:r>
            <a:r>
              <a:rPr lang="en-US" altLang="zh-CN" sz="32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-VET: </a:t>
            </a:r>
          </a:p>
          <a:p>
            <a:pPr>
              <a:lnSpc>
                <a:spcPct val="150000"/>
              </a:lnSpc>
            </a:pP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“Fostering Digitization and Industry 4.0 in vocational education”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Financed by the European Union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Project duration from 1</a:t>
            </a:r>
            <a:r>
              <a:rPr lang="en-US" altLang="zh-CN" sz="3200" spc="-150" baseline="30000" dirty="0">
                <a:solidFill>
                  <a:srgbClr val="FEFEFE"/>
                </a:solidFill>
                <a:ea typeface="Times New Roman"/>
              </a:rPr>
              <a:t>st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 of December 2018 to 30</a:t>
            </a:r>
            <a:r>
              <a:rPr lang="en-US" altLang="zh-CN" sz="3200" spc="-150" baseline="30000" dirty="0">
                <a:solidFill>
                  <a:srgbClr val="FEFEFE"/>
                </a:solidFill>
                <a:ea typeface="Times New Roman"/>
              </a:rPr>
              <a:t>th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 of November 2020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Coordinator: Ingenious Knowledge GmbH, Cologne (Germany)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In total 5 project partners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4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9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1070929"/>
            <a:ext cx="891397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THE </a:t>
            </a:r>
            <a:r>
              <a:rPr lang="en-US" altLang="zh-CN" sz="36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-VET PROJECT </a:t>
            </a: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1232916" y="1755832"/>
            <a:ext cx="109590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Project partners:</a:t>
            </a:r>
          </a:p>
          <a:p>
            <a:pPr>
              <a:lnSpc>
                <a:spcPct val="150000"/>
              </a:lnSpc>
            </a:pPr>
            <a:endParaRPr lang="en-US" altLang="zh-CN" sz="3200" spc="-15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5" t="36597" r="36432" b="28664"/>
          <a:stretch/>
        </p:blipFill>
        <p:spPr>
          <a:xfrm>
            <a:off x="5464715" y="3076418"/>
            <a:ext cx="1859102" cy="168328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4"/>
          <a:srcRect l="5792" t="13780" r="4445" b="13850"/>
          <a:stretch/>
        </p:blipFill>
        <p:spPr>
          <a:xfrm>
            <a:off x="1536192" y="3575304"/>
            <a:ext cx="1371600" cy="88696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/>
          <a:srcRect l="3822" t="12450" r="5448" b="12941"/>
          <a:stretch/>
        </p:blipFill>
        <p:spPr>
          <a:xfrm>
            <a:off x="5270090" y="914401"/>
            <a:ext cx="1386349" cy="9144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37" y="3351518"/>
            <a:ext cx="1313207" cy="874595"/>
          </a:xfrm>
          <a:prstGeom prst="rect">
            <a:avLst/>
          </a:prstGeom>
        </p:spPr>
      </p:pic>
      <p:grpSp>
        <p:nvGrpSpPr>
          <p:cNvPr id="26" name="Gruppieren 25"/>
          <p:cNvGrpSpPr/>
          <p:nvPr/>
        </p:nvGrpSpPr>
        <p:grpSpPr>
          <a:xfrm>
            <a:off x="9078800" y="2142025"/>
            <a:ext cx="1988506" cy="1521455"/>
            <a:chOff x="2080362" y="4156765"/>
            <a:chExt cx="1988506" cy="1521455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362" y="4156765"/>
              <a:ext cx="1988506" cy="1521455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2394178" y="4409093"/>
              <a:ext cx="152800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Lucida Handwriting" panose="03010101010101010101" pitchFamily="66" charset="0"/>
                </a:rPr>
                <a:t>P2</a:t>
              </a:r>
            </a:p>
            <a:p>
              <a:r>
                <a:rPr lang="en-US" sz="1100" b="1" dirty="0">
                  <a:latin typeface="Lucida Handwriting" panose="03010101010101010101" pitchFamily="66" charset="0"/>
                </a:rPr>
                <a:t>AR Vocational Education and Training Ltd.,</a:t>
              </a:r>
            </a:p>
            <a:p>
              <a:r>
                <a:rPr lang="en-GB" sz="1100" dirty="0">
                  <a:latin typeface="Lucida Handwriting" panose="03010101010101010101" pitchFamily="66" charset="0"/>
                </a:rPr>
                <a:t>Rajesh Pathak</a:t>
              </a:r>
            </a:p>
          </p:txBody>
        </p:sp>
      </p:grpSp>
      <p:pic>
        <p:nvPicPr>
          <p:cNvPr id="34" name="Imagem 6">
            <a:extLst>
              <a:ext uri="{FF2B5EF4-FFF2-40B4-BE49-F238E27FC236}">
                <a16:creationId xmlns:a16="http://schemas.microsoft.com/office/drawing/2014/main" id="{7C1E04C8-3832-4742-A4F8-2A135FD0033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08" y="6475896"/>
            <a:ext cx="1339569" cy="294501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6498120" y="1447552"/>
            <a:ext cx="2018664" cy="1521455"/>
            <a:chOff x="3918866" y="4512483"/>
            <a:chExt cx="2018664" cy="152145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866" y="4512483"/>
              <a:ext cx="1988506" cy="1521455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4261844" y="4861469"/>
              <a:ext cx="1675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Lucida Handwriting" panose="03010101010101010101" pitchFamily="66" charset="0"/>
                </a:rPr>
                <a:t>Coordinator</a:t>
              </a:r>
            </a:p>
            <a:p>
              <a:r>
                <a:rPr lang="en-GB" sz="1100" b="1" dirty="0">
                  <a:latin typeface="Lucida Handwriting" panose="03010101010101010101" pitchFamily="66" charset="0"/>
                </a:rPr>
                <a:t>IK - Ingenious Knowledge</a:t>
              </a:r>
              <a:br>
                <a:rPr lang="en-GB" sz="1100" dirty="0">
                  <a:latin typeface="Lucida Handwriting" panose="03010101010101010101" pitchFamily="66" charset="0"/>
                </a:rPr>
              </a:br>
              <a:r>
                <a:rPr lang="en-GB" sz="1100" dirty="0">
                  <a:latin typeface="Lucida Handwriting" panose="03010101010101010101" pitchFamily="66" charset="0"/>
                </a:rPr>
                <a:t>Rasmus Pechuel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819343" y="2572345"/>
            <a:ext cx="1988506" cy="1521455"/>
            <a:chOff x="2080362" y="4156765"/>
            <a:chExt cx="1988506" cy="1521455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362" y="4156765"/>
              <a:ext cx="1988506" cy="1521455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2430658" y="4523585"/>
              <a:ext cx="15280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Lucida Handwriting" panose="03010101010101010101" pitchFamily="66" charset="0"/>
                </a:rPr>
                <a:t>P1</a:t>
              </a:r>
            </a:p>
            <a:p>
              <a:r>
                <a:rPr lang="en-GB" sz="1100" b="1" dirty="0">
                  <a:latin typeface="Lucida Handwriting" panose="03010101010101010101" pitchFamily="66" charset="0"/>
                </a:rPr>
                <a:t>University</a:t>
              </a:r>
              <a:br>
                <a:rPr lang="en-GB" sz="1100" b="1" dirty="0">
                  <a:latin typeface="Lucida Handwriting" panose="03010101010101010101" pitchFamily="66" charset="0"/>
                </a:rPr>
              </a:br>
              <a:r>
                <a:rPr lang="en-GB" sz="1100" b="1" dirty="0">
                  <a:latin typeface="Lucida Handwriting" panose="03010101010101010101" pitchFamily="66" charset="0"/>
                </a:rPr>
                <a:t>Paderborn</a:t>
              </a:r>
              <a:br>
                <a:rPr lang="en-GB" sz="1100" dirty="0">
                  <a:latin typeface="Lucida Handwriting" panose="03010101010101010101" pitchFamily="66" charset="0"/>
                </a:rPr>
              </a:br>
              <a:r>
                <a:rPr lang="en-GB" sz="1100" dirty="0">
                  <a:latin typeface="Lucida Handwriting" panose="03010101010101010101" pitchFamily="66" charset="0"/>
                </a:rPr>
                <a:t>Marc Beutner</a:t>
              </a:r>
            </a:p>
          </p:txBody>
        </p:sp>
      </p:grpSp>
      <p:pic>
        <p:nvPicPr>
          <p:cNvPr id="2054" name="Picture 6" descr="Rumänien, Flagge, Nationalen, Symbol, Land, N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42" y="5221323"/>
            <a:ext cx="1483312" cy="9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ieren 10"/>
          <p:cNvGrpSpPr/>
          <p:nvPr/>
        </p:nvGrpSpPr>
        <p:grpSpPr>
          <a:xfrm>
            <a:off x="3169639" y="4634997"/>
            <a:ext cx="2042040" cy="1521455"/>
            <a:chOff x="2121620" y="4139832"/>
            <a:chExt cx="2014191" cy="1521455"/>
          </a:xfrm>
        </p:grpSpPr>
        <p:pic>
          <p:nvPicPr>
            <p:cNvPr id="20" name="Grafik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620" y="4139832"/>
              <a:ext cx="1988506" cy="1521455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2407270" y="4307233"/>
              <a:ext cx="17285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Lucida Handwriting" panose="03010101010101010101" pitchFamily="66" charset="0"/>
                </a:rPr>
                <a:t>P4</a:t>
              </a:r>
            </a:p>
            <a:p>
              <a:r>
                <a:rPr lang="pt-BR" sz="1100" b="1" dirty="0">
                  <a:latin typeface="Lucida Handwriting" panose="03010101010101010101" pitchFamily="66" charset="0"/>
                </a:rPr>
                <a:t>Asociatia Oamenilor de Afaceri Agres</a:t>
              </a:r>
            </a:p>
            <a:p>
              <a:r>
                <a:rPr lang="pt-BR" sz="1100" b="1" dirty="0">
                  <a:latin typeface="Lucida Handwriting" panose="03010101010101010101" pitchFamily="66" charset="0"/>
                </a:rPr>
                <a:t>Romania</a:t>
              </a:r>
              <a:br>
                <a:rPr lang="en-GB" sz="1100" b="1" dirty="0">
                  <a:latin typeface="Lucida Handwriting" panose="03010101010101010101" pitchFamily="66" charset="0"/>
                </a:rPr>
              </a:br>
              <a:r>
                <a:rPr lang="en-GB" sz="1100" dirty="0">
                  <a:latin typeface="Lucida Handwriting" panose="03010101010101010101" pitchFamily="66" charset="0"/>
                </a:rPr>
                <a:t>Adrian </a:t>
              </a:r>
              <a:r>
                <a:rPr lang="en-GB" sz="1100" dirty="0" err="1">
                  <a:latin typeface="Lucida Handwriting" panose="03010101010101010101" pitchFamily="66" charset="0"/>
                </a:rPr>
                <a:t>Razvan</a:t>
              </a:r>
              <a:endParaRPr lang="en-GB" sz="1100" dirty="0">
                <a:latin typeface="Lucida Handwriting" panose="03010101010101010101" pitchFamily="66" charset="0"/>
              </a:endParaRPr>
            </a:p>
          </p:txBody>
        </p:sp>
      </p:grpSp>
      <p:pic>
        <p:nvPicPr>
          <p:cNvPr id="2056" name="Picture 8" descr="Flagge, Zypern, Insel, Land, Karte, Europ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19" y="5067024"/>
            <a:ext cx="1898481" cy="113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7630621" y="4460431"/>
            <a:ext cx="2086875" cy="1548000"/>
            <a:chOff x="3978841" y="4570537"/>
            <a:chExt cx="2058414" cy="1521455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841" y="4570537"/>
              <a:ext cx="1988506" cy="1521455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4300805" y="4844955"/>
              <a:ext cx="1736450" cy="108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1" dirty="0">
                  <a:latin typeface="Lucida Handwriting" panose="03010101010101010101" pitchFamily="66" charset="0"/>
                </a:rPr>
                <a:t>P3</a:t>
              </a:r>
            </a:p>
            <a:p>
              <a:r>
                <a:rPr lang="es-ES" sz="1100" b="1" dirty="0">
                  <a:latin typeface="Lucida Handwriting" panose="03010101010101010101" pitchFamily="66" charset="0"/>
                </a:rPr>
                <a:t>Private Institute Emphasys Centre</a:t>
              </a:r>
            </a:p>
            <a:p>
              <a:r>
                <a:rPr lang="en-GB" sz="1100" dirty="0">
                  <a:latin typeface="Lucida Handwriting" panose="03010101010101010101" pitchFamily="66" charset="0"/>
                </a:rPr>
                <a:t>Athos </a:t>
              </a:r>
              <a:r>
                <a:rPr lang="en-GB" sz="1100" dirty="0" err="1">
                  <a:latin typeface="Lucida Handwriting" panose="03010101010101010101" pitchFamily="66" charset="0"/>
                </a:rPr>
                <a:t>Charalambides</a:t>
              </a:r>
              <a:br>
                <a:rPr lang="en-GB" sz="1100" dirty="0">
                  <a:latin typeface="Lucida Handwriting" panose="03010101010101010101" pitchFamily="66" charset="0"/>
                </a:rPr>
              </a:br>
              <a:endParaRPr lang="en-GB" sz="1100" dirty="0">
                <a:latin typeface="Lucida Handwriting" panose="030101010101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75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107092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THE </a:t>
            </a:r>
            <a:r>
              <a:rPr lang="en-US" altLang="zh-CN" sz="36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-VET PROJECT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3125" b="434"/>
          <a:stretch/>
        </p:blipFill>
        <p:spPr>
          <a:xfrm>
            <a:off x="1710612" y="2007083"/>
            <a:ext cx="8597797" cy="331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150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429562" y="2560813"/>
            <a:ext cx="8913974" cy="1736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THE </a:t>
            </a:r>
            <a:r>
              <a:rPr lang="en-US" altLang="zh-CN" sz="48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4800" spc="-150" dirty="0">
                <a:solidFill>
                  <a:srgbClr val="FEFEFE"/>
                </a:solidFill>
                <a:ea typeface="Times New Roman"/>
              </a:rPr>
              <a:t>-VET PROJECT</a:t>
            </a:r>
          </a:p>
          <a:p>
            <a:pPr marL="0" algn="ctr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What </a:t>
            </a:r>
            <a:r>
              <a:rPr lang="en-US" altLang="zh-CN" sz="36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-VET is about?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7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1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107092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WHAT </a:t>
            </a:r>
            <a:r>
              <a:rPr lang="en-US" altLang="zh-CN" sz="36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-VET IS ABOUT?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1232916" y="1755832"/>
            <a:ext cx="10959084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Megatrend DIGITSATION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Caused by global change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New requirements in any organizational context, particularly in the educational sector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8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1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232916" y="1070929"/>
            <a:ext cx="8913974" cy="936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WHAT </a:t>
            </a:r>
            <a:r>
              <a:rPr lang="en-US" altLang="zh-CN" sz="36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3600" spc="-150" dirty="0">
                <a:solidFill>
                  <a:srgbClr val="FEFEFE"/>
                </a:solidFill>
                <a:ea typeface="Times New Roman"/>
              </a:rPr>
              <a:t>-VET IS ABOUT?</a:t>
            </a:r>
          </a:p>
          <a:p>
            <a:pPr>
              <a:lnSpc>
                <a:spcPts val="6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endParaRPr lang="en-US" altLang="zh-CN" sz="1900" dirty="0">
              <a:solidFill>
                <a:srgbClr val="FEFEFE"/>
              </a:solidFill>
              <a:ea typeface="Times New Roman"/>
            </a:endParaRPr>
          </a:p>
        </p:txBody>
      </p:sp>
      <p:sp>
        <p:nvSpPr>
          <p:cNvPr id="6" name="TextBox 46"/>
          <p:cNvSpPr txBox="1"/>
          <p:nvPr/>
        </p:nvSpPr>
        <p:spPr>
          <a:xfrm>
            <a:off x="1232916" y="1755832"/>
            <a:ext cx="10959084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New ways of learning 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  <a:sym typeface="Wingdings" panose="05000000000000000000" pitchFamily="2" charset="2"/>
              </a:rPr>
              <a:t> 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Need for adaptions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-VET addresses the challenges of the rapidly changing environment in economy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spc="-150" dirty="0" err="1">
                <a:solidFill>
                  <a:srgbClr val="FEFEFE"/>
                </a:solidFill>
                <a:ea typeface="Times New Roman"/>
              </a:rPr>
              <a:t>DiGI</a:t>
            </a:r>
            <a:r>
              <a:rPr lang="en-US" altLang="zh-CN" sz="3200" spc="-150" dirty="0">
                <a:solidFill>
                  <a:srgbClr val="FEFEFE"/>
                </a:solidFill>
                <a:ea typeface="Times New Roman"/>
              </a:rPr>
              <a:t>-VET transfers this into pedagogical settings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0058400" y="5845073"/>
            <a:ext cx="2133600" cy="365125"/>
          </a:xfrm>
        </p:spPr>
        <p:txBody>
          <a:bodyPr/>
          <a:lstStyle/>
          <a:p>
            <a:fld id="{186AF604-6CBA-6F4A-A6F6-26E48A4D0EE4}" type="slidenum">
              <a:rPr lang="en-US" sz="1800" smtClean="0">
                <a:solidFill>
                  <a:schemeClr val="bg1"/>
                </a:solidFill>
              </a:rPr>
              <a:t>9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7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Breitbild</PresentationFormat>
  <Paragraphs>209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SimSun</vt:lpstr>
      <vt:lpstr>Arial</vt:lpstr>
      <vt:lpstr>Calibri</vt:lpstr>
      <vt:lpstr>Lucida Handwriting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jsc</cp:lastModifiedBy>
  <cp:revision>59</cp:revision>
  <dcterms:created xsi:type="dcterms:W3CDTF">2011-01-21T15:00:27Z</dcterms:created>
  <dcterms:modified xsi:type="dcterms:W3CDTF">2021-07-15T11:47:09Z</dcterms:modified>
</cp:coreProperties>
</file>